
<file path=[Content_Types].xml><?xml version="1.0" encoding="utf-8"?>
<Types xmlns="http://schemas.openxmlformats.org/package/2006/content-types">
  <Default Extension="(null)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08" r:id="rId5"/>
  </p:sldMasterIdLst>
  <p:notesMasterIdLst>
    <p:notesMasterId r:id="rId42"/>
  </p:notesMasterIdLst>
  <p:handoutMasterIdLst>
    <p:handoutMasterId r:id="rId43"/>
  </p:handoutMasterIdLst>
  <p:sldIdLst>
    <p:sldId id="468" r:id="rId6"/>
    <p:sldId id="527" r:id="rId7"/>
    <p:sldId id="293" r:id="rId8"/>
    <p:sldId id="484" r:id="rId9"/>
    <p:sldId id="496" r:id="rId10"/>
    <p:sldId id="477" r:id="rId11"/>
    <p:sldId id="392" r:id="rId12"/>
    <p:sldId id="499" r:id="rId13"/>
    <p:sldId id="500" r:id="rId14"/>
    <p:sldId id="476" r:id="rId15"/>
    <p:sldId id="501" r:id="rId16"/>
    <p:sldId id="502" r:id="rId17"/>
    <p:sldId id="503" r:id="rId18"/>
    <p:sldId id="504" r:id="rId19"/>
    <p:sldId id="505" r:id="rId20"/>
    <p:sldId id="507" r:id="rId21"/>
    <p:sldId id="508" r:id="rId22"/>
    <p:sldId id="509" r:id="rId23"/>
    <p:sldId id="510" r:id="rId24"/>
    <p:sldId id="489" r:id="rId25"/>
    <p:sldId id="506" r:id="rId26"/>
    <p:sldId id="511" r:id="rId27"/>
    <p:sldId id="513" r:id="rId28"/>
    <p:sldId id="514" r:id="rId29"/>
    <p:sldId id="516" r:id="rId30"/>
    <p:sldId id="518" r:id="rId31"/>
    <p:sldId id="520" r:id="rId32"/>
    <p:sldId id="521" r:id="rId33"/>
    <p:sldId id="474" r:id="rId34"/>
    <p:sldId id="524" r:id="rId35"/>
    <p:sldId id="522" r:id="rId36"/>
    <p:sldId id="525" r:id="rId37"/>
    <p:sldId id="526" r:id="rId38"/>
    <p:sldId id="473" r:id="rId39"/>
    <p:sldId id="498" r:id="rId40"/>
    <p:sldId id="350" r:id="rId41"/>
  </p:sldIdLst>
  <p:sldSz cx="12192000" cy="6858000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shley Kibler" initials="AK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222"/>
    <a:srgbClr val="3B87ED"/>
    <a:srgbClr val="00F3AC"/>
    <a:srgbClr val="01CBD8"/>
    <a:srgbClr val="0CACF8"/>
    <a:srgbClr val="FE5854"/>
    <a:srgbClr val="FE8582"/>
    <a:srgbClr val="0D6BA3"/>
    <a:srgbClr val="08C2CA"/>
    <a:srgbClr val="00C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CDA23-69E6-4AD9-AE9A-FADE79F42D3F}" v="13781" dt="2019-10-23T13:08:40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3" autoAdjust="0"/>
    <p:restoredTop sz="94657" autoAdjust="0"/>
  </p:normalViewPr>
  <p:slideViewPr>
    <p:cSldViewPr snapToGrid="0">
      <p:cViewPr varScale="1">
        <p:scale>
          <a:sx n="109" d="100"/>
          <a:sy n="109" d="100"/>
        </p:scale>
        <p:origin x="684" y="108"/>
      </p:cViewPr>
      <p:guideLst>
        <p:guide orient="horz" pos="180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228" y="11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Aubert" userId="f02fb3d0-8c7f-4e2f-91b0-5fca9e1e1178" providerId="ADAL" clId="{13CCDA23-69E6-4AD9-AE9A-FADE79F42D3F}"/>
    <pc:docChg chg="undo redo custSel addSld delSld modSld sldOrd modMainMaster">
      <pc:chgData name="Alexandre Aubert" userId="f02fb3d0-8c7f-4e2f-91b0-5fca9e1e1178" providerId="ADAL" clId="{13CCDA23-69E6-4AD9-AE9A-FADE79F42D3F}" dt="2019-10-01T13:56:04.940" v="24130" actId="1076"/>
      <pc:docMkLst>
        <pc:docMk/>
      </pc:docMkLst>
      <pc:sldChg chg="addSp delSp modSp add ord modTransition setBg">
        <pc:chgData name="Alexandre Aubert" userId="f02fb3d0-8c7f-4e2f-91b0-5fca9e1e1178" providerId="ADAL" clId="{13CCDA23-69E6-4AD9-AE9A-FADE79F42D3F}" dt="2019-09-26T09:42:20.772" v="17334" actId="20577"/>
        <pc:sldMkLst>
          <pc:docMk/>
          <pc:sldMk cId="3423203215" sldId="293"/>
        </pc:sldMkLst>
        <pc:spChg chg="del">
          <ac:chgData name="Alexandre Aubert" userId="f02fb3d0-8c7f-4e2f-91b0-5fca9e1e1178" providerId="ADAL" clId="{13CCDA23-69E6-4AD9-AE9A-FADE79F42D3F}" dt="2019-09-18T14:55:09.711" v="2529"/>
          <ac:spMkLst>
            <pc:docMk/>
            <pc:sldMk cId="3423203215" sldId="293"/>
            <ac:spMk id="2" creationId="{897E3354-5EB9-4A32-ACF0-E312B6A1CEEE}"/>
          </ac:spMkLst>
        </pc:spChg>
        <pc:spChg chg="add del mod">
          <ac:chgData name="Alexandre Aubert" userId="f02fb3d0-8c7f-4e2f-91b0-5fca9e1e1178" providerId="ADAL" clId="{13CCDA23-69E6-4AD9-AE9A-FADE79F42D3F}" dt="2019-09-18T14:31:00.176" v="2373" actId="478"/>
          <ac:spMkLst>
            <pc:docMk/>
            <pc:sldMk cId="3423203215" sldId="293"/>
            <ac:spMk id="4" creationId="{F87EDD38-4CEF-4E40-AB3D-1AE8C3C82184}"/>
          </ac:spMkLst>
        </pc:spChg>
        <pc:spChg chg="add del mod">
          <ac:chgData name="Alexandre Aubert" userId="f02fb3d0-8c7f-4e2f-91b0-5fca9e1e1178" providerId="ADAL" clId="{13CCDA23-69E6-4AD9-AE9A-FADE79F42D3F}" dt="2019-09-18T14:36:29.518" v="2401" actId="478"/>
          <ac:spMkLst>
            <pc:docMk/>
            <pc:sldMk cId="3423203215" sldId="293"/>
            <ac:spMk id="6" creationId="{C32DFB2F-5F28-4939-8674-791DB794749D}"/>
          </ac:spMkLst>
        </pc:spChg>
        <pc:spChg chg="add del mod">
          <ac:chgData name="Alexandre Aubert" userId="f02fb3d0-8c7f-4e2f-91b0-5fca9e1e1178" providerId="ADAL" clId="{13CCDA23-69E6-4AD9-AE9A-FADE79F42D3F}" dt="2019-09-18T14:37:04.990" v="2407" actId="1076"/>
          <ac:spMkLst>
            <pc:docMk/>
            <pc:sldMk cId="3423203215" sldId="293"/>
            <ac:spMk id="7" creationId="{9698D99B-18FF-4445-86EC-E2B4C6602FDD}"/>
          </ac:spMkLst>
        </pc:spChg>
        <pc:spChg chg="del">
          <ac:chgData name="Alexandre Aubert" userId="f02fb3d0-8c7f-4e2f-91b0-5fca9e1e1178" providerId="ADAL" clId="{13CCDA23-69E6-4AD9-AE9A-FADE79F42D3F}" dt="2019-09-18T13:50:32.195" v="1310" actId="478"/>
          <ac:spMkLst>
            <pc:docMk/>
            <pc:sldMk cId="3423203215" sldId="293"/>
            <ac:spMk id="12" creationId="{9E393821-7A45-4EA2-8213-9C40B89BFEAB}"/>
          </ac:spMkLst>
        </pc:spChg>
        <pc:spChg chg="mod">
          <ac:chgData name="Alexandre Aubert" userId="f02fb3d0-8c7f-4e2f-91b0-5fca9e1e1178" providerId="ADAL" clId="{13CCDA23-69E6-4AD9-AE9A-FADE79F42D3F}" dt="2019-09-26T09:42:20.772" v="17334" actId="20577"/>
          <ac:spMkLst>
            <pc:docMk/>
            <pc:sldMk cId="3423203215" sldId="293"/>
            <ac:spMk id="13" creationId="{0B39204E-F843-4B28-941E-B9733ABFAD0A}"/>
          </ac:spMkLst>
        </pc:spChg>
        <pc:picChg chg="add del mod">
          <ac:chgData name="Alexandre Aubert" userId="f02fb3d0-8c7f-4e2f-91b0-5fca9e1e1178" providerId="ADAL" clId="{13CCDA23-69E6-4AD9-AE9A-FADE79F42D3F}" dt="2019-09-18T14:36:26.687" v="2400" actId="478"/>
          <ac:picMkLst>
            <pc:docMk/>
            <pc:sldMk cId="3423203215" sldId="293"/>
            <ac:picMk id="3" creationId="{00000000-0000-0000-0000-000000000000}"/>
          </ac:picMkLst>
        </pc:picChg>
        <pc:picChg chg="add mod ord">
          <ac:chgData name="Alexandre Aubert" userId="f02fb3d0-8c7f-4e2f-91b0-5fca9e1e1178" providerId="ADAL" clId="{13CCDA23-69E6-4AD9-AE9A-FADE79F42D3F}" dt="2019-09-18T14:36:39.566" v="2403" actId="14100"/>
          <ac:picMkLst>
            <pc:docMk/>
            <pc:sldMk cId="3423203215" sldId="293"/>
            <ac:picMk id="8" creationId="{A326BE2B-5132-480A-9AB5-BDADC4FE880D}"/>
          </ac:picMkLst>
        </pc:picChg>
      </pc:sldChg>
      <pc:sldChg chg="del">
        <pc:chgData name="Alexandre Aubert" userId="f02fb3d0-8c7f-4e2f-91b0-5fca9e1e1178" providerId="ADAL" clId="{13CCDA23-69E6-4AD9-AE9A-FADE79F42D3F}" dt="2019-10-01T13:22:00.016" v="23867" actId="2696"/>
        <pc:sldMkLst>
          <pc:docMk/>
          <pc:sldMk cId="2142836425" sldId="359"/>
        </pc:sldMkLst>
      </pc:sldChg>
      <pc:sldChg chg="del">
        <pc:chgData name="Alexandre Aubert" userId="f02fb3d0-8c7f-4e2f-91b0-5fca9e1e1178" providerId="ADAL" clId="{13CCDA23-69E6-4AD9-AE9A-FADE79F42D3F}" dt="2019-10-01T13:22:00.026" v="23868" actId="2696"/>
        <pc:sldMkLst>
          <pc:docMk/>
          <pc:sldMk cId="1449856379" sldId="360"/>
        </pc:sldMkLst>
      </pc:sldChg>
      <pc:sldChg chg="del">
        <pc:chgData name="Alexandre Aubert" userId="f02fb3d0-8c7f-4e2f-91b0-5fca9e1e1178" providerId="ADAL" clId="{13CCDA23-69E6-4AD9-AE9A-FADE79F42D3F}" dt="2019-10-01T13:22:00.030" v="23869" actId="2696"/>
        <pc:sldMkLst>
          <pc:docMk/>
          <pc:sldMk cId="1155850364" sldId="361"/>
        </pc:sldMkLst>
      </pc:sldChg>
      <pc:sldChg chg="del">
        <pc:chgData name="Alexandre Aubert" userId="f02fb3d0-8c7f-4e2f-91b0-5fca9e1e1178" providerId="ADAL" clId="{13CCDA23-69E6-4AD9-AE9A-FADE79F42D3F}" dt="2019-10-01T13:21:59.858" v="23835" actId="2696"/>
        <pc:sldMkLst>
          <pc:docMk/>
          <pc:sldMk cId="707085165" sldId="374"/>
        </pc:sldMkLst>
      </pc:sldChg>
      <pc:sldChg chg="del">
        <pc:chgData name="Alexandre Aubert" userId="f02fb3d0-8c7f-4e2f-91b0-5fca9e1e1178" providerId="ADAL" clId="{13CCDA23-69E6-4AD9-AE9A-FADE79F42D3F}" dt="2019-10-01T13:21:59.861" v="23836" actId="2696"/>
        <pc:sldMkLst>
          <pc:docMk/>
          <pc:sldMk cId="1953349304" sldId="375"/>
        </pc:sldMkLst>
      </pc:sldChg>
      <pc:sldChg chg="del">
        <pc:chgData name="Alexandre Aubert" userId="f02fb3d0-8c7f-4e2f-91b0-5fca9e1e1178" providerId="ADAL" clId="{13CCDA23-69E6-4AD9-AE9A-FADE79F42D3F}" dt="2019-10-01T13:21:59.866" v="23837" actId="2696"/>
        <pc:sldMkLst>
          <pc:docMk/>
          <pc:sldMk cId="937809972" sldId="378"/>
        </pc:sldMkLst>
      </pc:sldChg>
      <pc:sldChg chg="del">
        <pc:chgData name="Alexandre Aubert" userId="f02fb3d0-8c7f-4e2f-91b0-5fca9e1e1178" providerId="ADAL" clId="{13CCDA23-69E6-4AD9-AE9A-FADE79F42D3F}" dt="2019-10-01T13:21:59.872" v="23838" actId="2696"/>
        <pc:sldMkLst>
          <pc:docMk/>
          <pc:sldMk cId="1389714071" sldId="379"/>
        </pc:sldMkLst>
      </pc:sldChg>
      <pc:sldChg chg="del">
        <pc:chgData name="Alexandre Aubert" userId="f02fb3d0-8c7f-4e2f-91b0-5fca9e1e1178" providerId="ADAL" clId="{13CCDA23-69E6-4AD9-AE9A-FADE79F42D3F}" dt="2019-10-01T13:21:59.937" v="23852" actId="2696"/>
        <pc:sldMkLst>
          <pc:docMk/>
          <pc:sldMk cId="38509036" sldId="381"/>
        </pc:sldMkLst>
      </pc:sldChg>
      <pc:sldChg chg="del">
        <pc:chgData name="Alexandre Aubert" userId="f02fb3d0-8c7f-4e2f-91b0-5fca9e1e1178" providerId="ADAL" clId="{13CCDA23-69E6-4AD9-AE9A-FADE79F42D3F}" dt="2019-10-01T13:21:59.942" v="23854" actId="2696"/>
        <pc:sldMkLst>
          <pc:docMk/>
          <pc:sldMk cId="1704531524" sldId="382"/>
        </pc:sldMkLst>
      </pc:sldChg>
      <pc:sldChg chg="del">
        <pc:chgData name="Alexandre Aubert" userId="f02fb3d0-8c7f-4e2f-91b0-5fca9e1e1178" providerId="ADAL" clId="{13CCDA23-69E6-4AD9-AE9A-FADE79F42D3F}" dt="2019-10-01T13:21:59.945" v="23855" actId="2696"/>
        <pc:sldMkLst>
          <pc:docMk/>
          <pc:sldMk cId="92982886" sldId="385"/>
        </pc:sldMkLst>
      </pc:sldChg>
      <pc:sldChg chg="del">
        <pc:chgData name="Alexandre Aubert" userId="f02fb3d0-8c7f-4e2f-91b0-5fca9e1e1178" providerId="ADAL" clId="{13CCDA23-69E6-4AD9-AE9A-FADE79F42D3F}" dt="2019-10-01T13:21:59.850" v="23833" actId="2696"/>
        <pc:sldMkLst>
          <pc:docMk/>
          <pc:sldMk cId="104780466" sldId="387"/>
        </pc:sldMkLst>
      </pc:sldChg>
      <pc:sldChg chg="del">
        <pc:chgData name="Alexandre Aubert" userId="f02fb3d0-8c7f-4e2f-91b0-5fca9e1e1178" providerId="ADAL" clId="{13CCDA23-69E6-4AD9-AE9A-FADE79F42D3F}" dt="2019-10-01T13:22:00.069" v="23875" actId="2696"/>
        <pc:sldMkLst>
          <pc:docMk/>
          <pc:sldMk cId="200155834" sldId="388"/>
        </pc:sldMkLst>
      </pc:sldChg>
      <pc:sldChg chg="del">
        <pc:chgData name="Alexandre Aubert" userId="f02fb3d0-8c7f-4e2f-91b0-5fca9e1e1178" providerId="ADAL" clId="{13CCDA23-69E6-4AD9-AE9A-FADE79F42D3F}" dt="2019-10-01T13:21:59.963" v="23858" actId="2696"/>
        <pc:sldMkLst>
          <pc:docMk/>
          <pc:sldMk cId="1059710836" sldId="389"/>
        </pc:sldMkLst>
      </pc:sldChg>
      <pc:sldChg chg="addSp delSp modSp ord modAnim">
        <pc:chgData name="Alexandre Aubert" userId="f02fb3d0-8c7f-4e2f-91b0-5fca9e1e1178" providerId="ADAL" clId="{13CCDA23-69E6-4AD9-AE9A-FADE79F42D3F}" dt="2019-09-25T06:46:33.664" v="10113"/>
        <pc:sldMkLst>
          <pc:docMk/>
          <pc:sldMk cId="1437413919" sldId="392"/>
        </pc:sldMkLst>
        <pc:spChg chg="del">
          <ac:chgData name="Alexandre Aubert" userId="f02fb3d0-8c7f-4e2f-91b0-5fca9e1e1178" providerId="ADAL" clId="{13CCDA23-69E6-4AD9-AE9A-FADE79F42D3F}" dt="2019-09-18T14:59:37.836" v="2623" actId="478"/>
          <ac:spMkLst>
            <pc:docMk/>
            <pc:sldMk cId="1437413919" sldId="392"/>
            <ac:spMk id="2" creationId="{00000000-0000-0000-0000-000000000000}"/>
          </ac:spMkLst>
        </pc:spChg>
        <pc:spChg chg="add del">
          <ac:chgData name="Alexandre Aubert" userId="f02fb3d0-8c7f-4e2f-91b0-5fca9e1e1178" providerId="ADAL" clId="{13CCDA23-69E6-4AD9-AE9A-FADE79F42D3F}" dt="2019-09-24T07:33:35.372" v="4200"/>
          <ac:spMkLst>
            <pc:docMk/>
            <pc:sldMk cId="1437413919" sldId="392"/>
            <ac:spMk id="2" creationId="{69024F6E-FFD1-4A19-8ABA-DBD6122DCE02}"/>
          </ac:spMkLst>
        </pc:spChg>
        <pc:spChg chg="mod">
          <ac:chgData name="Alexandre Aubert" userId="f02fb3d0-8c7f-4e2f-91b0-5fca9e1e1178" providerId="ADAL" clId="{13CCDA23-69E6-4AD9-AE9A-FADE79F42D3F}" dt="2019-09-24T07:41:22.338" v="4393" actId="1076"/>
          <ac:spMkLst>
            <pc:docMk/>
            <pc:sldMk cId="1437413919" sldId="392"/>
            <ac:spMk id="3" creationId="{00000000-0000-0000-0000-000000000000}"/>
          </ac:spMkLst>
        </pc:spChg>
        <pc:spChg chg="mod">
          <ac:chgData name="Alexandre Aubert" userId="f02fb3d0-8c7f-4e2f-91b0-5fca9e1e1178" providerId="ADAL" clId="{13CCDA23-69E6-4AD9-AE9A-FADE79F42D3F}" dt="2019-09-24T07:57:58.558" v="4571" actId="20577"/>
          <ac:spMkLst>
            <pc:docMk/>
            <pc:sldMk cId="1437413919" sldId="392"/>
            <ac:spMk id="4" creationId="{00000000-0000-0000-0000-000000000000}"/>
          </ac:spMkLst>
        </pc:spChg>
        <pc:spChg chg="add mod">
          <ac:chgData name="Alexandre Aubert" userId="f02fb3d0-8c7f-4e2f-91b0-5fca9e1e1178" providerId="ADAL" clId="{13CCDA23-69E6-4AD9-AE9A-FADE79F42D3F}" dt="2019-09-24T07:41:05.015" v="4389" actId="1076"/>
          <ac:spMkLst>
            <pc:docMk/>
            <pc:sldMk cId="1437413919" sldId="392"/>
            <ac:spMk id="5" creationId="{067F99C7-FA72-415C-A337-82E1D28BEAD5}"/>
          </ac:spMkLst>
        </pc:spChg>
        <pc:spChg chg="add mod">
          <ac:chgData name="Alexandre Aubert" userId="f02fb3d0-8c7f-4e2f-91b0-5fca9e1e1178" providerId="ADAL" clId="{13CCDA23-69E6-4AD9-AE9A-FADE79F42D3F}" dt="2019-09-24T12:54:51.507" v="8239" actId="14100"/>
          <ac:spMkLst>
            <pc:docMk/>
            <pc:sldMk cId="1437413919" sldId="392"/>
            <ac:spMk id="8" creationId="{A9A56848-3BB0-4A14-9CBD-2CB172E633F7}"/>
          </ac:spMkLst>
        </pc:spChg>
        <pc:spChg chg="add del mod">
          <ac:chgData name="Alexandre Aubert" userId="f02fb3d0-8c7f-4e2f-91b0-5fca9e1e1178" providerId="ADAL" clId="{13CCDA23-69E6-4AD9-AE9A-FADE79F42D3F}" dt="2019-09-24T07:56:09.849" v="4528" actId="164"/>
          <ac:spMkLst>
            <pc:docMk/>
            <pc:sldMk cId="1437413919" sldId="392"/>
            <ac:spMk id="10" creationId="{F814F65C-5B6E-4585-BFF5-44CD44457016}"/>
          </ac:spMkLst>
        </pc:spChg>
        <pc:spChg chg="add del mod">
          <ac:chgData name="Alexandre Aubert" userId="f02fb3d0-8c7f-4e2f-91b0-5fca9e1e1178" providerId="ADAL" clId="{13CCDA23-69E6-4AD9-AE9A-FADE79F42D3F}" dt="2019-09-24T07:51:46.628" v="4470" actId="478"/>
          <ac:spMkLst>
            <pc:docMk/>
            <pc:sldMk cId="1437413919" sldId="392"/>
            <ac:spMk id="11" creationId="{B59CB486-1FAB-4016-A304-7D8A5597826B}"/>
          </ac:spMkLst>
        </pc:spChg>
        <pc:spChg chg="add del mod">
          <ac:chgData name="Alexandre Aubert" userId="f02fb3d0-8c7f-4e2f-91b0-5fca9e1e1178" providerId="ADAL" clId="{13CCDA23-69E6-4AD9-AE9A-FADE79F42D3F}" dt="2019-09-24T07:51:46.628" v="4470" actId="478"/>
          <ac:spMkLst>
            <pc:docMk/>
            <pc:sldMk cId="1437413919" sldId="392"/>
            <ac:spMk id="12" creationId="{44AF8E1A-843D-4418-882F-B76BD849196D}"/>
          </ac:spMkLst>
        </pc:spChg>
        <pc:spChg chg="add del mod">
          <ac:chgData name="Alexandre Aubert" userId="f02fb3d0-8c7f-4e2f-91b0-5fca9e1e1178" providerId="ADAL" clId="{13CCDA23-69E6-4AD9-AE9A-FADE79F42D3F}" dt="2019-09-24T07:51:46.628" v="4470" actId="478"/>
          <ac:spMkLst>
            <pc:docMk/>
            <pc:sldMk cId="1437413919" sldId="392"/>
            <ac:spMk id="13" creationId="{C1A0A7A9-BAE1-4A59-B30C-33325571ED23}"/>
          </ac:spMkLst>
        </pc:spChg>
        <pc:spChg chg="add del mod">
          <ac:chgData name="Alexandre Aubert" userId="f02fb3d0-8c7f-4e2f-91b0-5fca9e1e1178" providerId="ADAL" clId="{13CCDA23-69E6-4AD9-AE9A-FADE79F42D3F}" dt="2019-09-24T07:51:46.628" v="4470" actId="478"/>
          <ac:spMkLst>
            <pc:docMk/>
            <pc:sldMk cId="1437413919" sldId="392"/>
            <ac:spMk id="14" creationId="{D539007A-1A91-4394-9109-6B0C7C18A752}"/>
          </ac:spMkLst>
        </pc:spChg>
        <pc:spChg chg="add del mod">
          <ac:chgData name="Alexandre Aubert" userId="f02fb3d0-8c7f-4e2f-91b0-5fca9e1e1178" providerId="ADAL" clId="{13CCDA23-69E6-4AD9-AE9A-FADE79F42D3F}" dt="2019-09-24T07:51:46.628" v="4470" actId="478"/>
          <ac:spMkLst>
            <pc:docMk/>
            <pc:sldMk cId="1437413919" sldId="392"/>
            <ac:spMk id="15" creationId="{45FA9B11-184F-4C3D-AE1B-449823549A28}"/>
          </ac:spMkLst>
        </pc:spChg>
        <pc:grpChg chg="add mod">
          <ac:chgData name="Alexandre Aubert" userId="f02fb3d0-8c7f-4e2f-91b0-5fca9e1e1178" providerId="ADAL" clId="{13CCDA23-69E6-4AD9-AE9A-FADE79F42D3F}" dt="2019-09-24T12:54:44.072" v="8238" actId="1076"/>
          <ac:grpSpMkLst>
            <pc:docMk/>
            <pc:sldMk cId="1437413919" sldId="392"/>
            <ac:grpSpMk id="22" creationId="{12A6ECA6-49BE-47C8-9E98-964D0A29D26C}"/>
          </ac:grpSpMkLst>
        </pc:grpChg>
        <pc:grpChg chg="add mod">
          <ac:chgData name="Alexandre Aubert" userId="f02fb3d0-8c7f-4e2f-91b0-5fca9e1e1178" providerId="ADAL" clId="{13CCDA23-69E6-4AD9-AE9A-FADE79F42D3F}" dt="2019-09-24T12:54:44.072" v="8238" actId="1076"/>
          <ac:grpSpMkLst>
            <pc:docMk/>
            <pc:sldMk cId="1437413919" sldId="392"/>
            <ac:grpSpMk id="23" creationId="{95A0CE37-F6FD-4408-ACD9-C12401B5D893}"/>
          </ac:grpSpMkLst>
        </pc:grpChg>
        <pc:grpChg chg="add mod">
          <ac:chgData name="Alexandre Aubert" userId="f02fb3d0-8c7f-4e2f-91b0-5fca9e1e1178" providerId="ADAL" clId="{13CCDA23-69E6-4AD9-AE9A-FADE79F42D3F}" dt="2019-09-24T12:54:44.072" v="8238" actId="1076"/>
          <ac:grpSpMkLst>
            <pc:docMk/>
            <pc:sldMk cId="1437413919" sldId="392"/>
            <ac:grpSpMk id="26" creationId="{C96808C3-88F9-4906-B638-8F67933BD88A}"/>
          </ac:grpSpMkLst>
        </pc:grpChg>
        <pc:grpChg chg="add mod">
          <ac:chgData name="Alexandre Aubert" userId="f02fb3d0-8c7f-4e2f-91b0-5fca9e1e1178" providerId="ADAL" clId="{13CCDA23-69E6-4AD9-AE9A-FADE79F42D3F}" dt="2019-09-24T12:54:44.072" v="8238" actId="1076"/>
          <ac:grpSpMkLst>
            <pc:docMk/>
            <pc:sldMk cId="1437413919" sldId="392"/>
            <ac:grpSpMk id="29" creationId="{B7D3BF51-071D-4101-9B58-01A5B30B47A5}"/>
          </ac:grpSpMkLst>
        </pc:grpChg>
        <pc:grpChg chg="add mod">
          <ac:chgData name="Alexandre Aubert" userId="f02fb3d0-8c7f-4e2f-91b0-5fca9e1e1178" providerId="ADAL" clId="{13CCDA23-69E6-4AD9-AE9A-FADE79F42D3F}" dt="2019-09-24T12:54:44.072" v="8238" actId="1076"/>
          <ac:grpSpMkLst>
            <pc:docMk/>
            <pc:sldMk cId="1437413919" sldId="392"/>
            <ac:grpSpMk id="32" creationId="{1B15EF15-5E27-469F-B573-4F51729AE79F}"/>
          </ac:grpSpMkLst>
        </pc:grpChg>
        <pc:grpChg chg="add mod">
          <ac:chgData name="Alexandre Aubert" userId="f02fb3d0-8c7f-4e2f-91b0-5fca9e1e1178" providerId="ADAL" clId="{13CCDA23-69E6-4AD9-AE9A-FADE79F42D3F}" dt="2019-09-24T12:54:44.072" v="8238" actId="1076"/>
          <ac:grpSpMkLst>
            <pc:docMk/>
            <pc:sldMk cId="1437413919" sldId="392"/>
            <ac:grpSpMk id="35" creationId="{44844D81-B228-4019-A2AB-E070FBD2F3C5}"/>
          </ac:grpSpMkLst>
        </pc:grpChg>
        <pc:graphicFrameChg chg="add mod">
          <ac:chgData name="Alexandre Aubert" userId="f02fb3d0-8c7f-4e2f-91b0-5fca9e1e1178" providerId="ADAL" clId="{13CCDA23-69E6-4AD9-AE9A-FADE79F42D3F}" dt="2019-09-24T12:54:44.072" v="8238" actId="1076"/>
          <ac:graphicFrameMkLst>
            <pc:docMk/>
            <pc:sldMk cId="1437413919" sldId="392"/>
            <ac:graphicFrameMk id="7" creationId="{352FEBCE-E1B2-4F11-A3F6-4577CC5152F7}"/>
          </ac:graphicFrameMkLst>
        </pc:graphicFrameChg>
        <pc:graphicFrameChg chg="add mod">
          <ac:chgData name="Alexandre Aubert" userId="f02fb3d0-8c7f-4e2f-91b0-5fca9e1e1178" providerId="ADAL" clId="{13CCDA23-69E6-4AD9-AE9A-FADE79F42D3F}" dt="2019-09-24T12:54:44.072" v="8238" actId="1076"/>
          <ac:graphicFrameMkLst>
            <pc:docMk/>
            <pc:sldMk cId="1437413919" sldId="392"/>
            <ac:graphicFrameMk id="9" creationId="{28A2FC3A-F1BA-40ED-886B-46955CF43F51}"/>
          </ac:graphicFrameMkLst>
        </pc:graphicFrameChg>
        <pc:picChg chg="add mod">
          <ac:chgData name="Alexandre Aubert" userId="f02fb3d0-8c7f-4e2f-91b0-5fca9e1e1178" providerId="ADAL" clId="{13CCDA23-69E6-4AD9-AE9A-FADE79F42D3F}" dt="2019-09-24T07:41:07.340" v="4390" actId="1076"/>
          <ac:picMkLst>
            <pc:docMk/>
            <pc:sldMk cId="1437413919" sldId="392"/>
            <ac:picMk id="6" creationId="{54088253-41C3-42B7-A0C2-0C6C20AAAB3F}"/>
          </ac:picMkLst>
        </pc:picChg>
        <pc:picChg chg="add mod">
          <ac:chgData name="Alexandre Aubert" userId="f02fb3d0-8c7f-4e2f-91b0-5fca9e1e1178" providerId="ADAL" clId="{13CCDA23-69E6-4AD9-AE9A-FADE79F42D3F}" dt="2019-09-24T07:56:09.849" v="4528" actId="164"/>
          <ac:picMkLst>
            <pc:docMk/>
            <pc:sldMk cId="1437413919" sldId="392"/>
            <ac:picMk id="16" creationId="{2BF0DFF1-659D-4D95-89C2-FD7E99875FDF}"/>
          </ac:picMkLst>
        </pc:picChg>
        <pc:picChg chg="add del mod">
          <ac:chgData name="Alexandre Aubert" userId="f02fb3d0-8c7f-4e2f-91b0-5fca9e1e1178" providerId="ADAL" clId="{13CCDA23-69E6-4AD9-AE9A-FADE79F42D3F}" dt="2019-09-24T07:56:41.003" v="4539" actId="478"/>
          <ac:picMkLst>
            <pc:docMk/>
            <pc:sldMk cId="1437413919" sldId="392"/>
            <ac:picMk id="17" creationId="{2BD844C5-F200-44FD-B420-C54719FA46DE}"/>
          </ac:picMkLst>
        </pc:picChg>
        <pc:picChg chg="add del mod">
          <ac:chgData name="Alexandre Aubert" userId="f02fb3d0-8c7f-4e2f-91b0-5fca9e1e1178" providerId="ADAL" clId="{13CCDA23-69E6-4AD9-AE9A-FADE79F42D3F}" dt="2019-09-24T07:55:00.656" v="4510"/>
          <ac:picMkLst>
            <pc:docMk/>
            <pc:sldMk cId="1437413919" sldId="392"/>
            <ac:picMk id="18" creationId="{6558F9DB-7563-4A8F-8BDD-A767DA3E74D6}"/>
          </ac:picMkLst>
        </pc:picChg>
        <pc:picChg chg="add del mod">
          <ac:chgData name="Alexandre Aubert" userId="f02fb3d0-8c7f-4e2f-91b0-5fca9e1e1178" providerId="ADAL" clId="{13CCDA23-69E6-4AD9-AE9A-FADE79F42D3F}" dt="2019-09-24T07:54:41.628" v="4494"/>
          <ac:picMkLst>
            <pc:docMk/>
            <pc:sldMk cId="1437413919" sldId="392"/>
            <ac:picMk id="19" creationId="{038C8CC9-D007-4D1D-AB27-ECDD8FE267BA}"/>
          </ac:picMkLst>
        </pc:picChg>
        <pc:picChg chg="add del">
          <ac:chgData name="Alexandre Aubert" userId="f02fb3d0-8c7f-4e2f-91b0-5fca9e1e1178" providerId="ADAL" clId="{13CCDA23-69E6-4AD9-AE9A-FADE79F42D3F}" dt="2019-09-24T07:54:39.874" v="4492"/>
          <ac:picMkLst>
            <pc:docMk/>
            <pc:sldMk cId="1437413919" sldId="392"/>
            <ac:picMk id="20" creationId="{2126AF67-EF6E-4CC5-8150-66050208F848}"/>
          </ac:picMkLst>
        </pc:picChg>
        <pc:picChg chg="add del mod">
          <ac:chgData name="Alexandre Aubert" userId="f02fb3d0-8c7f-4e2f-91b0-5fca9e1e1178" providerId="ADAL" clId="{13CCDA23-69E6-4AD9-AE9A-FADE79F42D3F}" dt="2019-09-24T07:55:00.057" v="4509"/>
          <ac:picMkLst>
            <pc:docMk/>
            <pc:sldMk cId="1437413919" sldId="392"/>
            <ac:picMk id="21" creationId="{D90F1FD6-D62E-4CA3-A1F5-E1DDA4D92078}"/>
          </ac:picMkLst>
        </pc:picChg>
      </pc:sldChg>
      <pc:sldChg chg="del">
        <pc:chgData name="Alexandre Aubert" userId="f02fb3d0-8c7f-4e2f-91b0-5fca9e1e1178" providerId="ADAL" clId="{13CCDA23-69E6-4AD9-AE9A-FADE79F42D3F}" dt="2019-10-01T13:22:00.055" v="23873" actId="2696"/>
        <pc:sldMkLst>
          <pc:docMk/>
          <pc:sldMk cId="908530457" sldId="395"/>
        </pc:sldMkLst>
      </pc:sldChg>
      <pc:sldChg chg="del">
        <pc:chgData name="Alexandre Aubert" userId="f02fb3d0-8c7f-4e2f-91b0-5fca9e1e1178" providerId="ADAL" clId="{13CCDA23-69E6-4AD9-AE9A-FADE79F42D3F}" dt="2019-10-01T13:21:59.979" v="23861" actId="2696"/>
        <pc:sldMkLst>
          <pc:docMk/>
          <pc:sldMk cId="426031954" sldId="446"/>
        </pc:sldMkLst>
      </pc:sldChg>
      <pc:sldChg chg="del">
        <pc:chgData name="Alexandre Aubert" userId="f02fb3d0-8c7f-4e2f-91b0-5fca9e1e1178" providerId="ADAL" clId="{13CCDA23-69E6-4AD9-AE9A-FADE79F42D3F}" dt="2019-10-01T13:21:59.975" v="23860" actId="2696"/>
        <pc:sldMkLst>
          <pc:docMk/>
          <pc:sldMk cId="1776785997" sldId="450"/>
        </pc:sldMkLst>
      </pc:sldChg>
      <pc:sldChg chg="del">
        <pc:chgData name="Alexandre Aubert" userId="f02fb3d0-8c7f-4e2f-91b0-5fca9e1e1178" providerId="ADAL" clId="{13CCDA23-69E6-4AD9-AE9A-FADE79F42D3F}" dt="2019-10-01T13:22:00.059" v="23874" actId="2696"/>
        <pc:sldMkLst>
          <pc:docMk/>
          <pc:sldMk cId="258524460" sldId="451"/>
        </pc:sldMkLst>
      </pc:sldChg>
      <pc:sldChg chg="del">
        <pc:chgData name="Alexandre Aubert" userId="f02fb3d0-8c7f-4e2f-91b0-5fca9e1e1178" providerId="ADAL" clId="{13CCDA23-69E6-4AD9-AE9A-FADE79F42D3F}" dt="2019-10-01T13:22:00.092" v="23877" actId="2696"/>
        <pc:sldMkLst>
          <pc:docMk/>
          <pc:sldMk cId="1175048544" sldId="452"/>
        </pc:sldMkLst>
      </pc:sldChg>
      <pc:sldChg chg="del">
        <pc:chgData name="Alexandre Aubert" userId="f02fb3d0-8c7f-4e2f-91b0-5fca9e1e1178" providerId="ADAL" clId="{13CCDA23-69E6-4AD9-AE9A-FADE79F42D3F}" dt="2019-10-01T13:22:00.076" v="23876" actId="2696"/>
        <pc:sldMkLst>
          <pc:docMk/>
          <pc:sldMk cId="1812515262" sldId="453"/>
        </pc:sldMkLst>
      </pc:sldChg>
      <pc:sldChg chg="del">
        <pc:chgData name="Alexandre Aubert" userId="f02fb3d0-8c7f-4e2f-91b0-5fca9e1e1178" providerId="ADAL" clId="{13CCDA23-69E6-4AD9-AE9A-FADE79F42D3F}" dt="2019-10-01T13:22:00.213" v="23878" actId="2696"/>
        <pc:sldMkLst>
          <pc:docMk/>
          <pc:sldMk cId="1813775193" sldId="454"/>
        </pc:sldMkLst>
      </pc:sldChg>
      <pc:sldChg chg="del">
        <pc:chgData name="Alexandre Aubert" userId="f02fb3d0-8c7f-4e2f-91b0-5fca9e1e1178" providerId="ADAL" clId="{13CCDA23-69E6-4AD9-AE9A-FADE79F42D3F}" dt="2019-10-01T13:22:00.048" v="23872" actId="2696"/>
        <pc:sldMkLst>
          <pc:docMk/>
          <pc:sldMk cId="1289580196" sldId="455"/>
        </pc:sldMkLst>
      </pc:sldChg>
      <pc:sldChg chg="del">
        <pc:chgData name="Alexandre Aubert" userId="f02fb3d0-8c7f-4e2f-91b0-5fca9e1e1178" providerId="ADAL" clId="{13CCDA23-69E6-4AD9-AE9A-FADE79F42D3F}" dt="2019-10-01T13:22:00.041" v="23871" actId="2696"/>
        <pc:sldMkLst>
          <pc:docMk/>
          <pc:sldMk cId="12318407" sldId="456"/>
        </pc:sldMkLst>
      </pc:sldChg>
      <pc:sldChg chg="del">
        <pc:chgData name="Alexandre Aubert" userId="f02fb3d0-8c7f-4e2f-91b0-5fca9e1e1178" providerId="ADAL" clId="{13CCDA23-69E6-4AD9-AE9A-FADE79F42D3F}" dt="2019-10-01T13:22:00.257" v="23880" actId="2696"/>
        <pc:sldMkLst>
          <pc:docMk/>
          <pc:sldMk cId="1368491289" sldId="457"/>
        </pc:sldMkLst>
      </pc:sldChg>
      <pc:sldChg chg="del">
        <pc:chgData name="Alexandre Aubert" userId="f02fb3d0-8c7f-4e2f-91b0-5fca9e1e1178" providerId="ADAL" clId="{13CCDA23-69E6-4AD9-AE9A-FADE79F42D3F}" dt="2019-10-01T13:22:00.261" v="23881" actId="2696"/>
        <pc:sldMkLst>
          <pc:docMk/>
          <pc:sldMk cId="98284481" sldId="458"/>
        </pc:sldMkLst>
      </pc:sldChg>
      <pc:sldChg chg="del">
        <pc:chgData name="Alexandre Aubert" userId="f02fb3d0-8c7f-4e2f-91b0-5fca9e1e1178" providerId="ADAL" clId="{13CCDA23-69E6-4AD9-AE9A-FADE79F42D3F}" dt="2019-10-01T13:22:00.254" v="23879" actId="2696"/>
        <pc:sldMkLst>
          <pc:docMk/>
          <pc:sldMk cId="1377606614" sldId="459"/>
        </pc:sldMkLst>
      </pc:sldChg>
      <pc:sldChg chg="del">
        <pc:chgData name="Alexandre Aubert" userId="f02fb3d0-8c7f-4e2f-91b0-5fca9e1e1178" providerId="ADAL" clId="{13CCDA23-69E6-4AD9-AE9A-FADE79F42D3F}" dt="2019-10-01T13:21:59.971" v="23859" actId="2696"/>
        <pc:sldMkLst>
          <pc:docMk/>
          <pc:sldMk cId="1959415552" sldId="460"/>
        </pc:sldMkLst>
      </pc:sldChg>
      <pc:sldChg chg="del">
        <pc:chgData name="Alexandre Aubert" userId="f02fb3d0-8c7f-4e2f-91b0-5fca9e1e1178" providerId="ADAL" clId="{13CCDA23-69E6-4AD9-AE9A-FADE79F42D3F}" dt="2019-10-01T13:21:59.996" v="23865" actId="2696"/>
        <pc:sldMkLst>
          <pc:docMk/>
          <pc:sldMk cId="935896409" sldId="461"/>
        </pc:sldMkLst>
      </pc:sldChg>
      <pc:sldChg chg="del">
        <pc:chgData name="Alexandre Aubert" userId="f02fb3d0-8c7f-4e2f-91b0-5fca9e1e1178" providerId="ADAL" clId="{13CCDA23-69E6-4AD9-AE9A-FADE79F42D3F}" dt="2019-10-01T13:22:00.006" v="23866" actId="2696"/>
        <pc:sldMkLst>
          <pc:docMk/>
          <pc:sldMk cId="784436942" sldId="462"/>
        </pc:sldMkLst>
      </pc:sldChg>
      <pc:sldChg chg="del">
        <pc:chgData name="Alexandre Aubert" userId="f02fb3d0-8c7f-4e2f-91b0-5fca9e1e1178" providerId="ADAL" clId="{13CCDA23-69E6-4AD9-AE9A-FADE79F42D3F}" dt="2019-10-01T13:21:59.843" v="23831" actId="2696"/>
        <pc:sldMkLst>
          <pc:docMk/>
          <pc:sldMk cId="1085098484" sldId="464"/>
        </pc:sldMkLst>
      </pc:sldChg>
      <pc:sldChg chg="del">
        <pc:chgData name="Alexandre Aubert" userId="f02fb3d0-8c7f-4e2f-91b0-5fca9e1e1178" providerId="ADAL" clId="{13CCDA23-69E6-4AD9-AE9A-FADE79F42D3F}" dt="2019-10-01T13:21:59.982" v="23862" actId="2696"/>
        <pc:sldMkLst>
          <pc:docMk/>
          <pc:sldMk cId="1187565676" sldId="465"/>
        </pc:sldMkLst>
      </pc:sldChg>
      <pc:sldChg chg="del">
        <pc:chgData name="Alexandre Aubert" userId="f02fb3d0-8c7f-4e2f-91b0-5fca9e1e1178" providerId="ADAL" clId="{13CCDA23-69E6-4AD9-AE9A-FADE79F42D3F}" dt="2019-10-01T13:22:00.037" v="23870" actId="2696"/>
        <pc:sldMkLst>
          <pc:docMk/>
          <pc:sldMk cId="218831711" sldId="466"/>
        </pc:sldMkLst>
      </pc:sldChg>
      <pc:sldChg chg="addSp delSp modSp ord setBg">
        <pc:chgData name="Alexandre Aubert" userId="f02fb3d0-8c7f-4e2f-91b0-5fca9e1e1178" providerId="ADAL" clId="{13CCDA23-69E6-4AD9-AE9A-FADE79F42D3F}" dt="2019-09-18T13:49:02.463" v="1303"/>
        <pc:sldMkLst>
          <pc:docMk/>
          <pc:sldMk cId="681302476" sldId="468"/>
        </pc:sldMkLst>
        <pc:spChg chg="mod">
          <ac:chgData name="Alexandre Aubert" userId="f02fb3d0-8c7f-4e2f-91b0-5fca9e1e1178" providerId="ADAL" clId="{13CCDA23-69E6-4AD9-AE9A-FADE79F42D3F}" dt="2019-09-18T13:44:44.029" v="884" actId="1076"/>
          <ac:spMkLst>
            <pc:docMk/>
            <pc:sldMk cId="681302476" sldId="468"/>
            <ac:spMk id="2" creationId="{33D30BB8-D2B7-9A48-B33B-F73EA0C57BB3}"/>
          </ac:spMkLst>
        </pc:spChg>
        <pc:spChg chg="del mod">
          <ac:chgData name="Alexandre Aubert" userId="f02fb3d0-8c7f-4e2f-91b0-5fca9e1e1178" providerId="ADAL" clId="{13CCDA23-69E6-4AD9-AE9A-FADE79F42D3F}" dt="2019-09-18T13:36:23.679" v="852" actId="478"/>
          <ac:spMkLst>
            <pc:docMk/>
            <pc:sldMk cId="681302476" sldId="468"/>
            <ac:spMk id="3" creationId="{EA4CC1B8-B88E-4B45-A37B-A1181DACE4FE}"/>
          </ac:spMkLst>
        </pc:spChg>
        <pc:spChg chg="add del mod">
          <ac:chgData name="Alexandre Aubert" userId="f02fb3d0-8c7f-4e2f-91b0-5fca9e1e1178" providerId="ADAL" clId="{13CCDA23-69E6-4AD9-AE9A-FADE79F42D3F}" dt="2019-09-18T13:36:26.075" v="853" actId="478"/>
          <ac:spMkLst>
            <pc:docMk/>
            <pc:sldMk cId="681302476" sldId="468"/>
            <ac:spMk id="6" creationId="{D96CE57C-74C5-40EC-83A5-85021012F564}"/>
          </ac:spMkLst>
        </pc:spChg>
        <pc:spChg chg="add mod">
          <ac:chgData name="Alexandre Aubert" userId="f02fb3d0-8c7f-4e2f-91b0-5fca9e1e1178" providerId="ADAL" clId="{13CCDA23-69E6-4AD9-AE9A-FADE79F42D3F}" dt="2019-09-18T13:46:37.550" v="971" actId="1076"/>
          <ac:spMkLst>
            <pc:docMk/>
            <pc:sldMk cId="681302476" sldId="468"/>
            <ac:spMk id="11" creationId="{5DD02988-6061-4F24-9C49-36CAAB0A1F8B}"/>
          </ac:spMkLst>
        </pc:spChg>
        <pc:picChg chg="add mod ord">
          <ac:chgData name="Alexandre Aubert" userId="f02fb3d0-8c7f-4e2f-91b0-5fca9e1e1178" providerId="ADAL" clId="{13CCDA23-69E6-4AD9-AE9A-FADE79F42D3F}" dt="2019-09-18T13:49:02.463" v="1303"/>
          <ac:picMkLst>
            <pc:docMk/>
            <pc:sldMk cId="681302476" sldId="468"/>
            <ac:picMk id="4" creationId="{B4211ACE-ED23-4B4D-AA97-B811E0918E37}"/>
          </ac:picMkLst>
        </pc:picChg>
        <pc:picChg chg="add del mod">
          <ac:chgData name="Alexandre Aubert" userId="f02fb3d0-8c7f-4e2f-91b0-5fca9e1e1178" providerId="ADAL" clId="{13CCDA23-69E6-4AD9-AE9A-FADE79F42D3F}" dt="2019-09-18T13:41:20.883" v="870" actId="478"/>
          <ac:picMkLst>
            <pc:docMk/>
            <pc:sldMk cId="681302476" sldId="468"/>
            <ac:picMk id="8" creationId="{AB9D9E0A-9066-4DA0-AFFE-B0004D125C20}"/>
          </ac:picMkLst>
        </pc:picChg>
        <pc:picChg chg="add mod">
          <ac:chgData name="Alexandre Aubert" userId="f02fb3d0-8c7f-4e2f-91b0-5fca9e1e1178" providerId="ADAL" clId="{13CCDA23-69E6-4AD9-AE9A-FADE79F42D3F}" dt="2019-09-18T13:44:38.678" v="883" actId="1076"/>
          <ac:picMkLst>
            <pc:docMk/>
            <pc:sldMk cId="681302476" sldId="468"/>
            <ac:picMk id="10" creationId="{F88CBA8C-A41B-4899-8475-30B7841BA9AF}"/>
          </ac:picMkLst>
        </pc:picChg>
      </pc:sldChg>
      <pc:sldChg chg="del">
        <pc:chgData name="Alexandre Aubert" userId="f02fb3d0-8c7f-4e2f-91b0-5fca9e1e1178" providerId="ADAL" clId="{13CCDA23-69E6-4AD9-AE9A-FADE79F42D3F}" dt="2019-10-01T13:21:59.875" v="23839" actId="2696"/>
        <pc:sldMkLst>
          <pc:docMk/>
          <pc:sldMk cId="3649658960" sldId="469"/>
        </pc:sldMkLst>
      </pc:sldChg>
      <pc:sldChg chg="del">
        <pc:chgData name="Alexandre Aubert" userId="f02fb3d0-8c7f-4e2f-91b0-5fca9e1e1178" providerId="ADAL" clId="{13CCDA23-69E6-4AD9-AE9A-FADE79F42D3F}" dt="2019-10-01T13:21:59.879" v="23840" actId="2696"/>
        <pc:sldMkLst>
          <pc:docMk/>
          <pc:sldMk cId="3551173008" sldId="470"/>
        </pc:sldMkLst>
      </pc:sldChg>
      <pc:sldChg chg="del">
        <pc:chgData name="Alexandre Aubert" userId="f02fb3d0-8c7f-4e2f-91b0-5fca9e1e1178" providerId="ADAL" clId="{13CCDA23-69E6-4AD9-AE9A-FADE79F42D3F}" dt="2019-10-01T13:21:59.886" v="23841" actId="2696"/>
        <pc:sldMkLst>
          <pc:docMk/>
          <pc:sldMk cId="4051241271" sldId="471"/>
        </pc:sldMkLst>
      </pc:sldChg>
      <pc:sldChg chg="del">
        <pc:chgData name="Alexandre Aubert" userId="f02fb3d0-8c7f-4e2f-91b0-5fca9e1e1178" providerId="ADAL" clId="{13CCDA23-69E6-4AD9-AE9A-FADE79F42D3F}" dt="2019-10-01T13:21:59.890" v="23842" actId="2696"/>
        <pc:sldMkLst>
          <pc:docMk/>
          <pc:sldMk cId="3362970025" sldId="472"/>
        </pc:sldMkLst>
      </pc:sldChg>
      <pc:sldChg chg="addSp modSp ord setBg">
        <pc:chgData name="Alexandre Aubert" userId="f02fb3d0-8c7f-4e2f-91b0-5fca9e1e1178" providerId="ADAL" clId="{13CCDA23-69E6-4AD9-AE9A-FADE79F42D3F}" dt="2019-10-01T13:19:36.806" v="23830"/>
        <pc:sldMkLst>
          <pc:docMk/>
          <pc:sldMk cId="1190943963" sldId="473"/>
        </pc:sldMkLst>
        <pc:spChg chg="mod">
          <ac:chgData name="Alexandre Aubert" userId="f02fb3d0-8c7f-4e2f-91b0-5fca9e1e1178" providerId="ADAL" clId="{13CCDA23-69E6-4AD9-AE9A-FADE79F42D3F}" dt="2019-10-01T13:17:30.909" v="23783" actId="1076"/>
          <ac:spMkLst>
            <pc:docMk/>
            <pc:sldMk cId="1190943963" sldId="473"/>
            <ac:spMk id="2" creationId="{445A029B-2D19-EF4D-A98C-573488D61594}"/>
          </ac:spMkLst>
        </pc:spChg>
        <pc:spChg chg="mod">
          <ac:chgData name="Alexandre Aubert" userId="f02fb3d0-8c7f-4e2f-91b0-5fca9e1e1178" providerId="ADAL" clId="{13CCDA23-69E6-4AD9-AE9A-FADE79F42D3F}" dt="2019-10-01T13:19:01.581" v="23789" actId="1076"/>
          <ac:spMkLst>
            <pc:docMk/>
            <pc:sldMk cId="1190943963" sldId="473"/>
            <ac:spMk id="3" creationId="{7EDDCC2A-F0FB-574A-99FC-3E5E6460D93F}"/>
          </ac:spMkLst>
        </pc:spChg>
        <pc:picChg chg="add mod">
          <ac:chgData name="Alexandre Aubert" userId="f02fb3d0-8c7f-4e2f-91b0-5fca9e1e1178" providerId="ADAL" clId="{13CCDA23-69E6-4AD9-AE9A-FADE79F42D3F}" dt="2019-10-01T13:17:46.388" v="23785" actId="1076"/>
          <ac:picMkLst>
            <pc:docMk/>
            <pc:sldMk cId="1190943963" sldId="473"/>
            <ac:picMk id="4" creationId="{27137D24-3787-48F2-9548-F7444292F9B3}"/>
          </ac:picMkLst>
        </pc:picChg>
      </pc:sldChg>
      <pc:sldChg chg="modSp ord">
        <pc:chgData name="Alexandre Aubert" userId="f02fb3d0-8c7f-4e2f-91b0-5fca9e1e1178" providerId="ADAL" clId="{13CCDA23-69E6-4AD9-AE9A-FADE79F42D3F}" dt="2019-10-01T12:44:05.026" v="22409" actId="20577"/>
        <pc:sldMkLst>
          <pc:docMk/>
          <pc:sldMk cId="1427683700" sldId="474"/>
        </pc:sldMkLst>
        <pc:spChg chg="mod">
          <ac:chgData name="Alexandre Aubert" userId="f02fb3d0-8c7f-4e2f-91b0-5fca9e1e1178" providerId="ADAL" clId="{13CCDA23-69E6-4AD9-AE9A-FADE79F42D3F}" dt="2019-10-01T12:43:58.889" v="22385"/>
          <ac:spMkLst>
            <pc:docMk/>
            <pc:sldMk cId="1427683700" sldId="474"/>
            <ac:spMk id="2" creationId="{784CBE20-136E-E643-AAAA-1A443BE2C2B8}"/>
          </ac:spMkLst>
        </pc:spChg>
        <pc:spChg chg="mod">
          <ac:chgData name="Alexandre Aubert" userId="f02fb3d0-8c7f-4e2f-91b0-5fca9e1e1178" providerId="ADAL" clId="{13CCDA23-69E6-4AD9-AE9A-FADE79F42D3F}" dt="2019-10-01T12:44:05.026" v="22409" actId="20577"/>
          <ac:spMkLst>
            <pc:docMk/>
            <pc:sldMk cId="1427683700" sldId="474"/>
            <ac:spMk id="3" creationId="{867011A9-1A79-AA42-9E61-39E9FE122A3B}"/>
          </ac:spMkLst>
        </pc:spChg>
      </pc:sldChg>
      <pc:sldChg chg="modSp del ord modTransition">
        <pc:chgData name="Alexandre Aubert" userId="f02fb3d0-8c7f-4e2f-91b0-5fca9e1e1178" providerId="ADAL" clId="{13CCDA23-69E6-4AD9-AE9A-FADE79F42D3F}" dt="2019-10-01T13:22:18.506" v="23882" actId="2696"/>
        <pc:sldMkLst>
          <pc:docMk/>
          <pc:sldMk cId="370171554" sldId="475"/>
        </pc:sldMkLst>
        <pc:spChg chg="mod">
          <ac:chgData name="Alexandre Aubert" userId="f02fb3d0-8c7f-4e2f-91b0-5fca9e1e1178" providerId="ADAL" clId="{13CCDA23-69E6-4AD9-AE9A-FADE79F42D3F}" dt="2019-09-18T14:23:37.848" v="2306"/>
          <ac:spMkLst>
            <pc:docMk/>
            <pc:sldMk cId="370171554" sldId="475"/>
            <ac:spMk id="2" creationId="{64CA3410-F182-9F4F-8FC8-F4C1AE41591E}"/>
          </ac:spMkLst>
        </pc:spChg>
        <pc:spChg chg="mod">
          <ac:chgData name="Alexandre Aubert" userId="f02fb3d0-8c7f-4e2f-91b0-5fca9e1e1178" providerId="ADAL" clId="{13CCDA23-69E6-4AD9-AE9A-FADE79F42D3F}" dt="2019-09-18T14:24:06.890" v="2308" actId="404"/>
          <ac:spMkLst>
            <pc:docMk/>
            <pc:sldMk cId="370171554" sldId="475"/>
            <ac:spMk id="3" creationId="{130474DE-07F6-EA4B-8DE2-62D59B712F7A}"/>
          </ac:spMkLst>
        </pc:spChg>
      </pc:sldChg>
      <pc:sldChg chg="modSp ord">
        <pc:chgData name="Alexandre Aubert" userId="f02fb3d0-8c7f-4e2f-91b0-5fca9e1e1178" providerId="ADAL" clId="{13CCDA23-69E6-4AD9-AE9A-FADE79F42D3F}" dt="2019-09-24T15:06:41.784" v="9891" actId="20577"/>
        <pc:sldMkLst>
          <pc:docMk/>
          <pc:sldMk cId="611203502" sldId="476"/>
        </pc:sldMkLst>
        <pc:spChg chg="mod">
          <ac:chgData name="Alexandre Aubert" userId="f02fb3d0-8c7f-4e2f-91b0-5fca9e1e1178" providerId="ADAL" clId="{13CCDA23-69E6-4AD9-AE9A-FADE79F42D3F}" dt="2019-09-24T15:06:41.784" v="9891" actId="20577"/>
          <ac:spMkLst>
            <pc:docMk/>
            <pc:sldMk cId="611203502" sldId="476"/>
            <ac:spMk id="2" creationId="{3DF5FE51-8BBC-2145-9C8C-856B14604AAA}"/>
          </ac:spMkLst>
        </pc:spChg>
        <pc:spChg chg="mod">
          <ac:chgData name="Alexandre Aubert" userId="f02fb3d0-8c7f-4e2f-91b0-5fca9e1e1178" providerId="ADAL" clId="{13CCDA23-69E6-4AD9-AE9A-FADE79F42D3F}" dt="2019-09-24T11:33:28.703" v="6607" actId="20577"/>
          <ac:spMkLst>
            <pc:docMk/>
            <pc:sldMk cId="611203502" sldId="476"/>
            <ac:spMk id="3" creationId="{A6C013DC-FC00-6E4D-842A-0AE56FBB4C8B}"/>
          </ac:spMkLst>
        </pc:spChg>
      </pc:sldChg>
      <pc:sldChg chg="addSp delSp modSp ord">
        <pc:chgData name="Alexandre Aubert" userId="f02fb3d0-8c7f-4e2f-91b0-5fca9e1e1178" providerId="ADAL" clId="{13CCDA23-69E6-4AD9-AE9A-FADE79F42D3F}" dt="2019-09-18T14:57:22.759" v="2536"/>
        <pc:sldMkLst>
          <pc:docMk/>
          <pc:sldMk cId="2021992941" sldId="477"/>
        </pc:sldMkLst>
        <pc:spChg chg="mod">
          <ac:chgData name="Alexandre Aubert" userId="f02fb3d0-8c7f-4e2f-91b0-5fca9e1e1178" providerId="ADAL" clId="{13CCDA23-69E6-4AD9-AE9A-FADE79F42D3F}" dt="2019-09-18T14:57:16.942" v="2535"/>
          <ac:spMkLst>
            <pc:docMk/>
            <pc:sldMk cId="2021992941" sldId="477"/>
            <ac:spMk id="2" creationId="{61DA221D-2A7F-534A-9CC7-A5C71421A97C}"/>
          </ac:spMkLst>
        </pc:spChg>
        <pc:spChg chg="mod">
          <ac:chgData name="Alexandre Aubert" userId="f02fb3d0-8c7f-4e2f-91b0-5fca9e1e1178" providerId="ADAL" clId="{13CCDA23-69E6-4AD9-AE9A-FADE79F42D3F}" dt="2019-09-18T14:57:22.759" v="2536"/>
          <ac:spMkLst>
            <pc:docMk/>
            <pc:sldMk cId="2021992941" sldId="477"/>
            <ac:spMk id="3" creationId="{3A4E0DB1-F432-D048-A1E4-00C0D5842758}"/>
          </ac:spMkLst>
        </pc:spChg>
        <pc:spChg chg="add del">
          <ac:chgData name="Alexandre Aubert" userId="f02fb3d0-8c7f-4e2f-91b0-5fca9e1e1178" providerId="ADAL" clId="{13CCDA23-69E6-4AD9-AE9A-FADE79F42D3F}" dt="2019-09-18T14:57:10.107" v="2534"/>
          <ac:spMkLst>
            <pc:docMk/>
            <pc:sldMk cId="2021992941" sldId="477"/>
            <ac:spMk id="4" creationId="{178B1F46-2FEA-41C8-AA9B-4712F1CC73C4}"/>
          </ac:spMkLst>
        </pc:spChg>
        <pc:spChg chg="add del">
          <ac:chgData name="Alexandre Aubert" userId="f02fb3d0-8c7f-4e2f-91b0-5fca9e1e1178" providerId="ADAL" clId="{13CCDA23-69E6-4AD9-AE9A-FADE79F42D3F}" dt="2019-09-18T14:57:10.107" v="2534"/>
          <ac:spMkLst>
            <pc:docMk/>
            <pc:sldMk cId="2021992941" sldId="477"/>
            <ac:spMk id="5" creationId="{DB201516-B290-4D54-8162-205AC0FD61B9}"/>
          </ac:spMkLst>
        </pc:spChg>
      </pc:sldChg>
      <pc:sldChg chg="del">
        <pc:chgData name="Alexandre Aubert" userId="f02fb3d0-8c7f-4e2f-91b0-5fca9e1e1178" providerId="ADAL" clId="{13CCDA23-69E6-4AD9-AE9A-FADE79F42D3F}" dt="2019-10-01T13:21:59.898" v="23844" actId="2696"/>
        <pc:sldMkLst>
          <pc:docMk/>
          <pc:sldMk cId="1960881268" sldId="478"/>
        </pc:sldMkLst>
      </pc:sldChg>
      <pc:sldChg chg="del">
        <pc:chgData name="Alexandre Aubert" userId="f02fb3d0-8c7f-4e2f-91b0-5fca9e1e1178" providerId="ADAL" clId="{13CCDA23-69E6-4AD9-AE9A-FADE79F42D3F}" dt="2019-10-01T13:21:59.905" v="23845" actId="2696"/>
        <pc:sldMkLst>
          <pc:docMk/>
          <pc:sldMk cId="4062268519" sldId="479"/>
        </pc:sldMkLst>
      </pc:sldChg>
      <pc:sldChg chg="del">
        <pc:chgData name="Alexandre Aubert" userId="f02fb3d0-8c7f-4e2f-91b0-5fca9e1e1178" providerId="ADAL" clId="{13CCDA23-69E6-4AD9-AE9A-FADE79F42D3F}" dt="2019-10-01T13:21:59.908" v="23846" actId="2696"/>
        <pc:sldMkLst>
          <pc:docMk/>
          <pc:sldMk cId="1555045386" sldId="480"/>
        </pc:sldMkLst>
      </pc:sldChg>
      <pc:sldChg chg="del">
        <pc:chgData name="Alexandre Aubert" userId="f02fb3d0-8c7f-4e2f-91b0-5fca9e1e1178" providerId="ADAL" clId="{13CCDA23-69E6-4AD9-AE9A-FADE79F42D3F}" dt="2019-10-01T13:21:59.912" v="23847" actId="2696"/>
        <pc:sldMkLst>
          <pc:docMk/>
          <pc:sldMk cId="1642560532" sldId="481"/>
        </pc:sldMkLst>
      </pc:sldChg>
      <pc:sldChg chg="del">
        <pc:chgData name="Alexandre Aubert" userId="f02fb3d0-8c7f-4e2f-91b0-5fca9e1e1178" providerId="ADAL" clId="{13CCDA23-69E6-4AD9-AE9A-FADE79F42D3F}" dt="2019-10-01T13:21:59.916" v="23848" actId="2696"/>
        <pc:sldMkLst>
          <pc:docMk/>
          <pc:sldMk cId="2376741390" sldId="482"/>
        </pc:sldMkLst>
      </pc:sldChg>
      <pc:sldChg chg="del">
        <pc:chgData name="Alexandre Aubert" userId="f02fb3d0-8c7f-4e2f-91b0-5fca9e1e1178" providerId="ADAL" clId="{13CCDA23-69E6-4AD9-AE9A-FADE79F42D3F}" dt="2019-10-01T13:21:59.954" v="23856" actId="2696"/>
        <pc:sldMkLst>
          <pc:docMk/>
          <pc:sldMk cId="1644355154" sldId="483"/>
        </pc:sldMkLst>
      </pc:sldChg>
      <pc:sldChg chg="addSp delSp modSp ord modAnim">
        <pc:chgData name="Alexandre Aubert" userId="f02fb3d0-8c7f-4e2f-91b0-5fca9e1e1178" providerId="ADAL" clId="{13CCDA23-69E6-4AD9-AE9A-FADE79F42D3F}" dt="2019-09-24T08:17:10.607" v="5284" actId="207"/>
        <pc:sldMkLst>
          <pc:docMk/>
          <pc:sldMk cId="2828488258" sldId="484"/>
        </pc:sldMkLst>
        <pc:spChg chg="add">
          <ac:chgData name="Alexandre Aubert" userId="f02fb3d0-8c7f-4e2f-91b0-5fca9e1e1178" providerId="ADAL" clId="{13CCDA23-69E6-4AD9-AE9A-FADE79F42D3F}" dt="2019-09-24T06:58:44.938" v="2698"/>
          <ac:spMkLst>
            <pc:docMk/>
            <pc:sldMk cId="2828488258" sldId="484"/>
            <ac:spMk id="2" creationId="{AD07C68D-2377-4F44-BE2E-64822CF4F1E0}"/>
          </ac:spMkLst>
        </pc:spChg>
        <pc:spChg chg="add del mod">
          <ac:chgData name="Alexandre Aubert" userId="f02fb3d0-8c7f-4e2f-91b0-5fca9e1e1178" providerId="ADAL" clId="{13CCDA23-69E6-4AD9-AE9A-FADE79F42D3F}" dt="2019-09-18T14:24:30.324" v="2309" actId="478"/>
          <ac:spMkLst>
            <pc:docMk/>
            <pc:sldMk cId="2828488258" sldId="484"/>
            <ac:spMk id="2" creationId="{C142ED6A-65D7-4E35-B65F-4D4B591237E8}"/>
          </ac:spMkLst>
        </pc:spChg>
        <pc:spChg chg="add">
          <ac:chgData name="Alexandre Aubert" userId="f02fb3d0-8c7f-4e2f-91b0-5fca9e1e1178" providerId="ADAL" clId="{13CCDA23-69E6-4AD9-AE9A-FADE79F42D3F}" dt="2019-09-24T06:58:46.898" v="2699"/>
          <ac:spMkLst>
            <pc:docMk/>
            <pc:sldMk cId="2828488258" sldId="484"/>
            <ac:spMk id="3" creationId="{92285304-210A-4EE5-A9AB-78DB9D4DD08B}"/>
          </ac:spMkLst>
        </pc:spChg>
        <pc:spChg chg="add del mod">
          <ac:chgData name="Alexandre Aubert" userId="f02fb3d0-8c7f-4e2f-91b0-5fca9e1e1178" providerId="ADAL" clId="{13CCDA23-69E6-4AD9-AE9A-FADE79F42D3F}" dt="2019-09-24T06:59:01.632" v="2702" actId="478"/>
          <ac:spMkLst>
            <pc:docMk/>
            <pc:sldMk cId="2828488258" sldId="484"/>
            <ac:spMk id="4" creationId="{5885E545-0BF3-4B5E-8CE4-4B65C6BE8699}"/>
          </ac:spMkLst>
        </pc:spChg>
        <pc:spChg chg="add del mod">
          <ac:chgData name="Alexandre Aubert" userId="f02fb3d0-8c7f-4e2f-91b0-5fca9e1e1178" providerId="ADAL" clId="{13CCDA23-69E6-4AD9-AE9A-FADE79F42D3F}" dt="2019-09-18T14:24:59.419" v="2322" actId="478"/>
          <ac:spMkLst>
            <pc:docMk/>
            <pc:sldMk cId="2828488258" sldId="484"/>
            <ac:spMk id="5" creationId="{F1064B51-1AE8-45E3-B25D-25CD80DED8E1}"/>
          </ac:spMkLst>
        </pc:spChg>
        <pc:spChg chg="add mod">
          <ac:chgData name="Alexandre Aubert" userId="f02fb3d0-8c7f-4e2f-91b0-5fca9e1e1178" providerId="ADAL" clId="{13CCDA23-69E6-4AD9-AE9A-FADE79F42D3F}" dt="2019-09-18T14:50:04.368" v="2412" actId="1076"/>
          <ac:spMkLst>
            <pc:docMk/>
            <pc:sldMk cId="2828488258" sldId="484"/>
            <ac:spMk id="9" creationId="{F4279B6D-21C2-4C26-9694-32A897378A91}"/>
          </ac:spMkLst>
        </pc:spChg>
        <pc:spChg chg="del">
          <ac:chgData name="Alexandre Aubert" userId="f02fb3d0-8c7f-4e2f-91b0-5fca9e1e1178" providerId="ADAL" clId="{13CCDA23-69E6-4AD9-AE9A-FADE79F42D3F}" dt="2019-09-18T14:15:03.545" v="2190" actId="478"/>
          <ac:spMkLst>
            <pc:docMk/>
            <pc:sldMk cId="2828488258" sldId="484"/>
            <ac:spMk id="10" creationId="{9AE66501-0474-8446-A266-743AA8803757}"/>
          </ac:spMkLst>
        </pc:spChg>
        <pc:spChg chg="del">
          <ac:chgData name="Alexandre Aubert" userId="f02fb3d0-8c7f-4e2f-91b0-5fca9e1e1178" providerId="ADAL" clId="{13CCDA23-69E6-4AD9-AE9A-FADE79F42D3F}" dt="2019-09-18T14:17:28.302" v="2233" actId="478"/>
          <ac:spMkLst>
            <pc:docMk/>
            <pc:sldMk cId="2828488258" sldId="484"/>
            <ac:spMk id="11" creationId="{EF92ADB3-01EE-064E-AEE3-65919D77DFB4}"/>
          </ac:spMkLst>
        </pc:spChg>
        <pc:spChg chg="add mod">
          <ac:chgData name="Alexandre Aubert" userId="f02fb3d0-8c7f-4e2f-91b0-5fca9e1e1178" providerId="ADAL" clId="{13CCDA23-69E6-4AD9-AE9A-FADE79F42D3F}" dt="2019-09-18T14:50:04.368" v="2412" actId="1076"/>
          <ac:spMkLst>
            <pc:docMk/>
            <pc:sldMk cId="2828488258" sldId="484"/>
            <ac:spMk id="12" creationId="{45EF0832-C01E-42AD-A800-5BA837417E07}"/>
          </ac:spMkLst>
        </pc:spChg>
        <pc:spChg chg="add del mod">
          <ac:chgData name="Alexandre Aubert" userId="f02fb3d0-8c7f-4e2f-91b0-5fca9e1e1178" providerId="ADAL" clId="{13CCDA23-69E6-4AD9-AE9A-FADE79F42D3F}" dt="2019-09-18T14:20:20.894" v="2269" actId="478"/>
          <ac:spMkLst>
            <pc:docMk/>
            <pc:sldMk cId="2828488258" sldId="484"/>
            <ac:spMk id="13" creationId="{BE2BA6AB-7B1C-4779-9187-33FECB6AF579}"/>
          </ac:spMkLst>
        </pc:spChg>
        <pc:spChg chg="add del mod">
          <ac:chgData name="Alexandre Aubert" userId="f02fb3d0-8c7f-4e2f-91b0-5fca9e1e1178" providerId="ADAL" clId="{13CCDA23-69E6-4AD9-AE9A-FADE79F42D3F}" dt="2019-09-18T14:25:57.288" v="2348" actId="1076"/>
          <ac:spMkLst>
            <pc:docMk/>
            <pc:sldMk cId="2828488258" sldId="484"/>
            <ac:spMk id="15" creationId="{DC166432-6FA9-4741-8779-425735648D45}"/>
          </ac:spMkLst>
        </pc:spChg>
        <pc:spChg chg="add mod">
          <ac:chgData name="Alexandre Aubert" userId="f02fb3d0-8c7f-4e2f-91b0-5fca9e1e1178" providerId="ADAL" clId="{13CCDA23-69E6-4AD9-AE9A-FADE79F42D3F}" dt="2019-09-18T14:50:04.368" v="2412" actId="1076"/>
          <ac:spMkLst>
            <pc:docMk/>
            <pc:sldMk cId="2828488258" sldId="484"/>
            <ac:spMk id="17" creationId="{F26042F8-F5A4-46BA-A12B-E894B06DC6F5}"/>
          </ac:spMkLst>
        </pc:spChg>
        <pc:spChg chg="add">
          <ac:chgData name="Alexandre Aubert" userId="f02fb3d0-8c7f-4e2f-91b0-5fca9e1e1178" providerId="ADAL" clId="{13CCDA23-69E6-4AD9-AE9A-FADE79F42D3F}" dt="2019-09-18T14:14:11.838" v="2181"/>
          <ac:spMkLst>
            <pc:docMk/>
            <pc:sldMk cId="2828488258" sldId="484"/>
            <ac:spMk id="19" creationId="{6422C9B8-94FF-4AEB-9F2F-AEB131C8F218}"/>
          </ac:spMkLst>
        </pc:spChg>
        <pc:spChg chg="add mod">
          <ac:chgData name="Alexandre Aubert" userId="f02fb3d0-8c7f-4e2f-91b0-5fca9e1e1178" providerId="ADAL" clId="{13CCDA23-69E6-4AD9-AE9A-FADE79F42D3F}" dt="2019-09-24T08:16:40.197" v="5283" actId="207"/>
          <ac:spMkLst>
            <pc:docMk/>
            <pc:sldMk cId="2828488258" sldId="484"/>
            <ac:spMk id="20" creationId="{4AD6B98B-4E3F-4609-8E93-3288316BCD45}"/>
          </ac:spMkLst>
        </pc:spChg>
        <pc:spChg chg="add mod">
          <ac:chgData name="Alexandre Aubert" userId="f02fb3d0-8c7f-4e2f-91b0-5fca9e1e1178" providerId="ADAL" clId="{13CCDA23-69E6-4AD9-AE9A-FADE79F42D3F}" dt="2019-09-24T08:16:20.981" v="5282" actId="207"/>
          <ac:spMkLst>
            <pc:docMk/>
            <pc:sldMk cId="2828488258" sldId="484"/>
            <ac:spMk id="21" creationId="{6C9C727E-485E-45A9-AE9F-3CDE3AF6FE20}"/>
          </ac:spMkLst>
        </pc:spChg>
        <pc:spChg chg="add mod">
          <ac:chgData name="Alexandre Aubert" userId="f02fb3d0-8c7f-4e2f-91b0-5fca9e1e1178" providerId="ADAL" clId="{13CCDA23-69E6-4AD9-AE9A-FADE79F42D3F}" dt="2019-09-24T08:17:10.607" v="5284" actId="207"/>
          <ac:spMkLst>
            <pc:docMk/>
            <pc:sldMk cId="2828488258" sldId="484"/>
            <ac:spMk id="22" creationId="{D95ED440-A2D3-44C4-9AD2-4656988E3E18}"/>
          </ac:spMkLst>
        </pc:spChg>
        <pc:spChg chg="add mod">
          <ac:chgData name="Alexandre Aubert" userId="f02fb3d0-8c7f-4e2f-91b0-5fca9e1e1178" providerId="ADAL" clId="{13CCDA23-69E6-4AD9-AE9A-FADE79F42D3F}" dt="2019-09-18T14:17:06.143" v="2227" actId="207"/>
          <ac:spMkLst>
            <pc:docMk/>
            <pc:sldMk cId="2828488258" sldId="484"/>
            <ac:spMk id="23" creationId="{72B5171B-7136-4E51-8D6D-07B9AA3DA447}"/>
          </ac:spMkLst>
        </pc:spChg>
        <pc:spChg chg="add mod">
          <ac:chgData name="Alexandre Aubert" userId="f02fb3d0-8c7f-4e2f-91b0-5fca9e1e1178" providerId="ADAL" clId="{13CCDA23-69E6-4AD9-AE9A-FADE79F42D3F}" dt="2019-09-18T14:17:06.143" v="2227" actId="207"/>
          <ac:spMkLst>
            <pc:docMk/>
            <pc:sldMk cId="2828488258" sldId="484"/>
            <ac:spMk id="24" creationId="{F37AC2D4-0226-433A-B0EC-F61620965979}"/>
          </ac:spMkLst>
        </pc:spChg>
        <pc:spChg chg="add">
          <ac:chgData name="Alexandre Aubert" userId="f02fb3d0-8c7f-4e2f-91b0-5fca9e1e1178" providerId="ADAL" clId="{13CCDA23-69E6-4AD9-AE9A-FADE79F42D3F}" dt="2019-09-18T14:14:11.838" v="2181"/>
          <ac:spMkLst>
            <pc:docMk/>
            <pc:sldMk cId="2828488258" sldId="484"/>
            <ac:spMk id="25" creationId="{2122DE48-64F0-418C-8174-4E44D17E8C54}"/>
          </ac:spMkLst>
        </pc:spChg>
        <pc:spChg chg="add mod">
          <ac:chgData name="Alexandre Aubert" userId="f02fb3d0-8c7f-4e2f-91b0-5fca9e1e1178" providerId="ADAL" clId="{13CCDA23-69E6-4AD9-AE9A-FADE79F42D3F}" dt="2019-09-24T08:16:40.197" v="5283" actId="207"/>
          <ac:spMkLst>
            <pc:docMk/>
            <pc:sldMk cId="2828488258" sldId="484"/>
            <ac:spMk id="26" creationId="{194D8E8B-0CC6-4D18-8B63-9021CF8A6AB4}"/>
          </ac:spMkLst>
        </pc:spChg>
        <pc:spChg chg="add">
          <ac:chgData name="Alexandre Aubert" userId="f02fb3d0-8c7f-4e2f-91b0-5fca9e1e1178" providerId="ADAL" clId="{13CCDA23-69E6-4AD9-AE9A-FADE79F42D3F}" dt="2019-09-18T14:14:11.838" v="2181"/>
          <ac:spMkLst>
            <pc:docMk/>
            <pc:sldMk cId="2828488258" sldId="484"/>
            <ac:spMk id="27" creationId="{F8324ACA-11D4-4306-A420-08D9511E7FD5}"/>
          </ac:spMkLst>
        </pc:spChg>
        <pc:spChg chg="add mod">
          <ac:chgData name="Alexandre Aubert" userId="f02fb3d0-8c7f-4e2f-91b0-5fca9e1e1178" providerId="ADAL" clId="{13CCDA23-69E6-4AD9-AE9A-FADE79F42D3F}" dt="2019-09-24T08:16:40.197" v="5283" actId="207"/>
          <ac:spMkLst>
            <pc:docMk/>
            <pc:sldMk cId="2828488258" sldId="484"/>
            <ac:spMk id="28" creationId="{BB7E3170-ED78-4DC8-9A72-312D27745828}"/>
          </ac:spMkLst>
        </pc:spChg>
        <pc:spChg chg="add mod">
          <ac:chgData name="Alexandre Aubert" userId="f02fb3d0-8c7f-4e2f-91b0-5fca9e1e1178" providerId="ADAL" clId="{13CCDA23-69E6-4AD9-AE9A-FADE79F42D3F}" dt="2019-09-24T08:16:40.197" v="5283" actId="207"/>
          <ac:spMkLst>
            <pc:docMk/>
            <pc:sldMk cId="2828488258" sldId="484"/>
            <ac:spMk id="29" creationId="{CE6AA7B9-575C-4F31-BC13-5BAB9F4E3FFF}"/>
          </ac:spMkLst>
        </pc:spChg>
        <pc:picChg chg="add del mod">
          <ac:chgData name="Alexandre Aubert" userId="f02fb3d0-8c7f-4e2f-91b0-5fca9e1e1178" providerId="ADAL" clId="{13CCDA23-69E6-4AD9-AE9A-FADE79F42D3F}" dt="2019-09-18T14:21:19.975" v="2282" actId="478"/>
          <ac:picMkLst>
            <pc:docMk/>
            <pc:sldMk cId="2828488258" sldId="484"/>
            <ac:picMk id="3" creationId="{5AF47E17-45DF-4C80-9355-74B0B678530C}"/>
          </ac:picMkLst>
        </pc:picChg>
        <pc:picChg chg="mod">
          <ac:chgData name="Alexandre Aubert" userId="f02fb3d0-8c7f-4e2f-91b0-5fca9e1e1178" providerId="ADAL" clId="{13CCDA23-69E6-4AD9-AE9A-FADE79F42D3F}" dt="2019-09-18T14:25:03.982" v="2324" actId="1076"/>
          <ac:picMkLst>
            <pc:docMk/>
            <pc:sldMk cId="2828488258" sldId="484"/>
            <ac:picMk id="6" creationId="{9179EBD3-E5A2-FF47-AC91-84A720B11596}"/>
          </ac:picMkLst>
        </pc:picChg>
        <pc:picChg chg="del">
          <ac:chgData name="Alexandre Aubert" userId="f02fb3d0-8c7f-4e2f-91b0-5fca9e1e1178" providerId="ADAL" clId="{13CCDA23-69E6-4AD9-AE9A-FADE79F42D3F}" dt="2019-09-18T14:24:57.184" v="2321" actId="478"/>
          <ac:picMkLst>
            <pc:docMk/>
            <pc:sldMk cId="2828488258" sldId="484"/>
            <ac:picMk id="7" creationId="{20C84E93-DD82-664A-9A7E-4095985D78E6}"/>
          </ac:picMkLst>
        </pc:picChg>
        <pc:picChg chg="add del mod">
          <ac:chgData name="Alexandre Aubert" userId="f02fb3d0-8c7f-4e2f-91b0-5fca9e1e1178" providerId="ADAL" clId="{13CCDA23-69E6-4AD9-AE9A-FADE79F42D3F}" dt="2019-09-18T14:19:16.583" v="2260"/>
          <ac:picMkLst>
            <pc:docMk/>
            <pc:sldMk cId="2828488258" sldId="484"/>
            <ac:picMk id="18" creationId="{DA5210B9-33B7-4781-ACD9-F1F96D000EC9}"/>
          </ac:picMkLst>
        </pc:picChg>
        <pc:picChg chg="add mod">
          <ac:chgData name="Alexandre Aubert" userId="f02fb3d0-8c7f-4e2f-91b0-5fca9e1e1178" providerId="ADAL" clId="{13CCDA23-69E6-4AD9-AE9A-FADE79F42D3F}" dt="2019-09-18T14:50:09.623" v="2413" actId="1076"/>
          <ac:picMkLst>
            <pc:docMk/>
            <pc:sldMk cId="2828488258" sldId="484"/>
            <ac:picMk id="30" creationId="{6DD32611-8A8E-4A02-996B-6778C8F4FB86}"/>
          </ac:picMkLst>
        </pc:picChg>
      </pc:sldChg>
      <pc:sldChg chg="del">
        <pc:chgData name="Alexandre Aubert" userId="f02fb3d0-8c7f-4e2f-91b0-5fca9e1e1178" providerId="ADAL" clId="{13CCDA23-69E6-4AD9-AE9A-FADE79F42D3F}" dt="2019-10-01T13:21:59.960" v="23857" actId="2696"/>
        <pc:sldMkLst>
          <pc:docMk/>
          <pc:sldMk cId="3211422439" sldId="485"/>
        </pc:sldMkLst>
      </pc:sldChg>
      <pc:sldChg chg="del">
        <pc:chgData name="Alexandre Aubert" userId="f02fb3d0-8c7f-4e2f-91b0-5fca9e1e1178" providerId="ADAL" clId="{13CCDA23-69E6-4AD9-AE9A-FADE79F42D3F}" dt="2019-10-01T13:21:59.854" v="23834" actId="2696"/>
        <pc:sldMkLst>
          <pc:docMk/>
          <pc:sldMk cId="3894518320" sldId="486"/>
        </pc:sldMkLst>
      </pc:sldChg>
      <pc:sldChg chg="addSp delSp modSp del ord">
        <pc:chgData name="Alexandre Aubert" userId="f02fb3d0-8c7f-4e2f-91b0-5fca9e1e1178" providerId="ADAL" clId="{13CCDA23-69E6-4AD9-AE9A-FADE79F42D3F}" dt="2019-10-01T13:21:59.894" v="23843" actId="2696"/>
        <pc:sldMkLst>
          <pc:docMk/>
          <pc:sldMk cId="3599116770" sldId="487"/>
        </pc:sldMkLst>
        <pc:spChg chg="add del mod">
          <ac:chgData name="Alexandre Aubert" userId="f02fb3d0-8c7f-4e2f-91b0-5fca9e1e1178" providerId="ADAL" clId="{13CCDA23-69E6-4AD9-AE9A-FADE79F42D3F}" dt="2019-09-18T14:53:18.321" v="2454" actId="20577"/>
          <ac:spMkLst>
            <pc:docMk/>
            <pc:sldMk cId="3599116770" sldId="487"/>
            <ac:spMk id="2" creationId="{EE18B4F7-85D0-9F48-BB56-CC135FF6F80E}"/>
          </ac:spMkLst>
        </pc:spChg>
        <pc:spChg chg="mod">
          <ac:chgData name="Alexandre Aubert" userId="f02fb3d0-8c7f-4e2f-91b0-5fca9e1e1178" providerId="ADAL" clId="{13CCDA23-69E6-4AD9-AE9A-FADE79F42D3F}" dt="2019-09-18T14:54:12.450" v="2526" actId="20577"/>
          <ac:spMkLst>
            <pc:docMk/>
            <pc:sldMk cId="3599116770" sldId="487"/>
            <ac:spMk id="3" creationId="{B6C92EA7-0099-E84B-9979-F8FA5233CD73}"/>
          </ac:spMkLst>
        </pc:spChg>
        <pc:spChg chg="add del mod">
          <ac:chgData name="Alexandre Aubert" userId="f02fb3d0-8c7f-4e2f-91b0-5fca9e1e1178" providerId="ADAL" clId="{13CCDA23-69E6-4AD9-AE9A-FADE79F42D3F}" dt="2019-09-18T14:53:04.847" v="2446" actId="478"/>
          <ac:spMkLst>
            <pc:docMk/>
            <pc:sldMk cId="3599116770" sldId="487"/>
            <ac:spMk id="4" creationId="{D38BCB23-278E-4033-ABAE-091DD480A4C2}"/>
          </ac:spMkLst>
        </pc:spChg>
        <pc:spChg chg="add del">
          <ac:chgData name="Alexandre Aubert" userId="f02fb3d0-8c7f-4e2f-91b0-5fca9e1e1178" providerId="ADAL" clId="{13CCDA23-69E6-4AD9-AE9A-FADE79F42D3F}" dt="2019-09-18T14:53:12.351" v="2449" actId="478"/>
          <ac:spMkLst>
            <pc:docMk/>
            <pc:sldMk cId="3599116770" sldId="487"/>
            <ac:spMk id="6" creationId="{6BACA4D5-9767-4326-B148-4A88AB9C8828}"/>
          </ac:spMkLst>
        </pc:spChg>
        <pc:picChg chg="add del">
          <ac:chgData name="Alexandre Aubert" userId="f02fb3d0-8c7f-4e2f-91b0-5fca9e1e1178" providerId="ADAL" clId="{13CCDA23-69E6-4AD9-AE9A-FADE79F42D3F}" dt="2019-09-18T14:54:21.740" v="2527" actId="478"/>
          <ac:picMkLst>
            <pc:docMk/>
            <pc:sldMk cId="3599116770" sldId="487"/>
            <ac:picMk id="5" creationId="{DB840DC4-455D-4FE1-AF4A-C5DED0EE090B}"/>
          </ac:picMkLst>
        </pc:picChg>
      </pc:sldChg>
      <pc:sldChg chg="del">
        <pc:chgData name="Alexandre Aubert" userId="f02fb3d0-8c7f-4e2f-91b0-5fca9e1e1178" providerId="ADAL" clId="{13CCDA23-69E6-4AD9-AE9A-FADE79F42D3F}" dt="2019-10-01T13:21:59.926" v="23850" actId="2696"/>
        <pc:sldMkLst>
          <pc:docMk/>
          <pc:sldMk cId="2816047564" sldId="488"/>
        </pc:sldMkLst>
      </pc:sldChg>
      <pc:sldChg chg="modSp ord">
        <pc:chgData name="Alexandre Aubert" userId="f02fb3d0-8c7f-4e2f-91b0-5fca9e1e1178" providerId="ADAL" clId="{13CCDA23-69E6-4AD9-AE9A-FADE79F42D3F}" dt="2019-09-26T09:41:12.977" v="17216" actId="20577"/>
        <pc:sldMkLst>
          <pc:docMk/>
          <pc:sldMk cId="4094667960" sldId="489"/>
        </pc:sldMkLst>
        <pc:spChg chg="mod">
          <ac:chgData name="Alexandre Aubert" userId="f02fb3d0-8c7f-4e2f-91b0-5fca9e1e1178" providerId="ADAL" clId="{13CCDA23-69E6-4AD9-AE9A-FADE79F42D3F}" dt="2019-09-25T15:10:45.682" v="15971" actId="20577"/>
          <ac:spMkLst>
            <pc:docMk/>
            <pc:sldMk cId="4094667960" sldId="489"/>
            <ac:spMk id="2" creationId="{B43F903C-CC47-794D-A0B2-95DB307E5A72}"/>
          </ac:spMkLst>
        </pc:spChg>
        <pc:spChg chg="mod">
          <ac:chgData name="Alexandre Aubert" userId="f02fb3d0-8c7f-4e2f-91b0-5fca9e1e1178" providerId="ADAL" clId="{13CCDA23-69E6-4AD9-AE9A-FADE79F42D3F}" dt="2019-09-26T09:41:12.977" v="17216" actId="20577"/>
          <ac:spMkLst>
            <pc:docMk/>
            <pc:sldMk cId="4094667960" sldId="489"/>
            <ac:spMk id="3" creationId="{95CFD497-99B7-3C46-A871-48369D6E158C}"/>
          </ac:spMkLst>
        </pc:spChg>
      </pc:sldChg>
      <pc:sldChg chg="del">
        <pc:chgData name="Alexandre Aubert" userId="f02fb3d0-8c7f-4e2f-91b0-5fca9e1e1178" providerId="ADAL" clId="{13CCDA23-69E6-4AD9-AE9A-FADE79F42D3F}" dt="2019-10-01T13:21:59.989" v="23863" actId="2696"/>
        <pc:sldMkLst>
          <pc:docMk/>
          <pc:sldMk cId="1496423339" sldId="490"/>
        </pc:sldMkLst>
      </pc:sldChg>
      <pc:sldChg chg="del">
        <pc:chgData name="Alexandre Aubert" userId="f02fb3d0-8c7f-4e2f-91b0-5fca9e1e1178" providerId="ADAL" clId="{13CCDA23-69E6-4AD9-AE9A-FADE79F42D3F}" dt="2019-10-01T13:21:59.992" v="23864" actId="2696"/>
        <pc:sldMkLst>
          <pc:docMk/>
          <pc:sldMk cId="1437616453" sldId="491"/>
        </pc:sldMkLst>
      </pc:sldChg>
      <pc:sldChg chg="del">
        <pc:chgData name="Alexandre Aubert" userId="f02fb3d0-8c7f-4e2f-91b0-5fca9e1e1178" providerId="ADAL" clId="{13CCDA23-69E6-4AD9-AE9A-FADE79F42D3F}" dt="2019-10-01T13:21:59.930" v="23851" actId="2696"/>
        <pc:sldMkLst>
          <pc:docMk/>
          <pc:sldMk cId="355200736" sldId="492"/>
        </pc:sldMkLst>
      </pc:sldChg>
      <pc:sldChg chg="del">
        <pc:chgData name="Alexandre Aubert" userId="f02fb3d0-8c7f-4e2f-91b0-5fca9e1e1178" providerId="ADAL" clId="{13CCDA23-69E6-4AD9-AE9A-FADE79F42D3F}" dt="2019-10-01T13:21:59.922" v="23849" actId="2696"/>
        <pc:sldMkLst>
          <pc:docMk/>
          <pc:sldMk cId="2970477849" sldId="493"/>
        </pc:sldMkLst>
      </pc:sldChg>
      <pc:sldChg chg="modSp del ord">
        <pc:chgData name="Alexandre Aubert" userId="f02fb3d0-8c7f-4e2f-91b0-5fca9e1e1178" providerId="ADAL" clId="{13CCDA23-69E6-4AD9-AE9A-FADE79F42D3F}" dt="2019-09-18T14:46:20.944" v="2409" actId="2696"/>
        <pc:sldMkLst>
          <pc:docMk/>
          <pc:sldMk cId="3277111371" sldId="494"/>
        </pc:sldMkLst>
        <pc:spChg chg="mod">
          <ac:chgData name="Alexandre Aubert" userId="f02fb3d0-8c7f-4e2f-91b0-5fca9e1e1178" providerId="ADAL" clId="{13CCDA23-69E6-4AD9-AE9A-FADE79F42D3F}" dt="2019-09-18T14:10:39.247" v="2121" actId="1076"/>
          <ac:spMkLst>
            <pc:docMk/>
            <pc:sldMk cId="3277111371" sldId="494"/>
            <ac:spMk id="2" creationId="{7C5A307A-845A-4F42-ACA7-28A4E36849D7}"/>
          </ac:spMkLst>
        </pc:spChg>
        <pc:spChg chg="mod">
          <ac:chgData name="Alexandre Aubert" userId="f02fb3d0-8c7f-4e2f-91b0-5fca9e1e1178" providerId="ADAL" clId="{13CCDA23-69E6-4AD9-AE9A-FADE79F42D3F}" dt="2019-09-18T14:05:56.472" v="1963"/>
          <ac:spMkLst>
            <pc:docMk/>
            <pc:sldMk cId="3277111371" sldId="494"/>
            <ac:spMk id="3" creationId="{C27744A4-9E5D-4AC9-B227-746AD35F9179}"/>
          </ac:spMkLst>
        </pc:spChg>
        <pc:spChg chg="mod">
          <ac:chgData name="Alexandre Aubert" userId="f02fb3d0-8c7f-4e2f-91b0-5fca9e1e1178" providerId="ADAL" clId="{13CCDA23-69E6-4AD9-AE9A-FADE79F42D3F}" dt="2019-09-18T14:08:14.196" v="2051" actId="27636"/>
          <ac:spMkLst>
            <pc:docMk/>
            <pc:sldMk cId="3277111371" sldId="494"/>
            <ac:spMk id="4" creationId="{5A1A24E8-5AB7-4E82-8AAC-CF2B921A64CD}"/>
          </ac:spMkLst>
        </pc:spChg>
      </pc:sldChg>
      <pc:sldChg chg="del ord setBg">
        <pc:chgData name="Alexandre Aubert" userId="f02fb3d0-8c7f-4e2f-91b0-5fca9e1e1178" providerId="ADAL" clId="{13CCDA23-69E6-4AD9-AE9A-FADE79F42D3F}" dt="2019-09-18T14:05:39.683" v="1961" actId="2696"/>
        <pc:sldMkLst>
          <pc:docMk/>
          <pc:sldMk cId="3691080735" sldId="495"/>
        </pc:sldMkLst>
      </pc:sldChg>
      <pc:sldChg chg="addSp delSp modSp add ord setBg delAnim modAnim">
        <pc:chgData name="Alexandre Aubert" userId="f02fb3d0-8c7f-4e2f-91b0-5fca9e1e1178" providerId="ADAL" clId="{13CCDA23-69E6-4AD9-AE9A-FADE79F42D3F}" dt="2019-09-24T08:23:38.678" v="5321" actId="20577"/>
        <pc:sldMkLst>
          <pc:docMk/>
          <pc:sldMk cId="2439794788" sldId="496"/>
        </pc:sldMkLst>
        <pc:spChg chg="add del">
          <ac:chgData name="Alexandre Aubert" userId="f02fb3d0-8c7f-4e2f-91b0-5fca9e1e1178" providerId="ADAL" clId="{13CCDA23-69E6-4AD9-AE9A-FADE79F42D3F}" dt="2019-09-24T07:00:00.957" v="2704" actId="478"/>
          <ac:spMkLst>
            <pc:docMk/>
            <pc:sldMk cId="2439794788" sldId="496"/>
            <ac:spMk id="2" creationId="{C60BD4F2-06B8-493B-832F-F1C3CAFB9281}"/>
          </ac:spMkLst>
        </pc:spChg>
        <pc:spChg chg="add del">
          <ac:chgData name="Alexandre Aubert" userId="f02fb3d0-8c7f-4e2f-91b0-5fca9e1e1178" providerId="ADAL" clId="{13CCDA23-69E6-4AD9-AE9A-FADE79F42D3F}" dt="2019-09-24T07:00:54.177" v="2706" actId="478"/>
          <ac:spMkLst>
            <pc:docMk/>
            <pc:sldMk cId="2439794788" sldId="496"/>
            <ac:spMk id="3" creationId="{F8515A1A-1CB5-43FF-A732-12085F828CCC}"/>
          </ac:spMkLst>
        </pc:spChg>
        <pc:spChg chg="add del mod">
          <ac:chgData name="Alexandre Aubert" userId="f02fb3d0-8c7f-4e2f-91b0-5fca9e1e1178" providerId="ADAL" clId="{13CCDA23-69E6-4AD9-AE9A-FADE79F42D3F}" dt="2019-09-24T07:02:13.273" v="2735" actId="478"/>
          <ac:spMkLst>
            <pc:docMk/>
            <pc:sldMk cId="2439794788" sldId="496"/>
            <ac:spMk id="4" creationId="{A3F098B2-80DB-42C1-AF17-CA1CCE69547C}"/>
          </ac:spMkLst>
        </pc:spChg>
        <pc:spChg chg="add del">
          <ac:chgData name="Alexandre Aubert" userId="f02fb3d0-8c7f-4e2f-91b0-5fca9e1e1178" providerId="ADAL" clId="{13CCDA23-69E6-4AD9-AE9A-FADE79F42D3F}" dt="2019-09-24T07:01:03.619" v="2712" actId="478"/>
          <ac:spMkLst>
            <pc:docMk/>
            <pc:sldMk cId="2439794788" sldId="496"/>
            <ac:spMk id="11" creationId="{8F91E9B0-8371-4ED2-BED1-86919F2E35AA}"/>
          </ac:spMkLst>
        </pc:spChg>
        <pc:spChg chg="add del">
          <ac:chgData name="Alexandre Aubert" userId="f02fb3d0-8c7f-4e2f-91b0-5fca9e1e1178" providerId="ADAL" clId="{13CCDA23-69E6-4AD9-AE9A-FADE79F42D3F}" dt="2019-09-24T07:01:04.484" v="2713" actId="478"/>
          <ac:spMkLst>
            <pc:docMk/>
            <pc:sldMk cId="2439794788" sldId="496"/>
            <ac:spMk id="12" creationId="{221276C8-7DED-45A8-B7C4-0D8B4B145438}"/>
          </ac:spMkLst>
        </pc:spChg>
        <pc:spChg chg="add del mod">
          <ac:chgData name="Alexandre Aubert" userId="f02fb3d0-8c7f-4e2f-91b0-5fca9e1e1178" providerId="ADAL" clId="{13CCDA23-69E6-4AD9-AE9A-FADE79F42D3F}" dt="2019-09-24T07:01:07.008" v="2715" actId="478"/>
          <ac:spMkLst>
            <pc:docMk/>
            <pc:sldMk cId="2439794788" sldId="496"/>
            <ac:spMk id="13" creationId="{199C905A-5865-4BF2-8E3B-EB623B2C2ED5}"/>
          </ac:spMkLst>
        </pc:spChg>
        <pc:spChg chg="add del">
          <ac:chgData name="Alexandre Aubert" userId="f02fb3d0-8c7f-4e2f-91b0-5fca9e1e1178" providerId="ADAL" clId="{13CCDA23-69E6-4AD9-AE9A-FADE79F42D3F}" dt="2019-09-24T07:01:08.400" v="2716" actId="478"/>
          <ac:spMkLst>
            <pc:docMk/>
            <pc:sldMk cId="2439794788" sldId="496"/>
            <ac:spMk id="14" creationId="{80076017-6918-427F-96F4-B495B020A6D1}"/>
          </ac:spMkLst>
        </pc:spChg>
        <pc:spChg chg="add del">
          <ac:chgData name="Alexandre Aubert" userId="f02fb3d0-8c7f-4e2f-91b0-5fca9e1e1178" providerId="ADAL" clId="{13CCDA23-69E6-4AD9-AE9A-FADE79F42D3F}" dt="2019-09-24T07:01:10.284" v="2717" actId="478"/>
          <ac:spMkLst>
            <pc:docMk/>
            <pc:sldMk cId="2439794788" sldId="496"/>
            <ac:spMk id="15" creationId="{0922E3AD-8581-4D38-B655-341186013B8B}"/>
          </ac:spMkLst>
        </pc:spChg>
        <pc:spChg chg="add del">
          <ac:chgData name="Alexandre Aubert" userId="f02fb3d0-8c7f-4e2f-91b0-5fca9e1e1178" providerId="ADAL" clId="{13CCDA23-69E6-4AD9-AE9A-FADE79F42D3F}" dt="2019-09-24T07:01:00.836" v="2710" actId="478"/>
          <ac:spMkLst>
            <pc:docMk/>
            <pc:sldMk cId="2439794788" sldId="496"/>
            <ac:spMk id="16" creationId="{B4B28B3F-CC57-4467-8B81-697B21945173}"/>
          </ac:spMkLst>
        </pc:spChg>
        <pc:spChg chg="add del mod">
          <ac:chgData name="Alexandre Aubert" userId="f02fb3d0-8c7f-4e2f-91b0-5fca9e1e1178" providerId="ADAL" clId="{13CCDA23-69E6-4AD9-AE9A-FADE79F42D3F}" dt="2019-09-24T07:01:00.104" v="2709" actId="478"/>
          <ac:spMkLst>
            <pc:docMk/>
            <pc:sldMk cId="2439794788" sldId="496"/>
            <ac:spMk id="17" creationId="{1BA191AF-6AAB-4FE3-A141-8D1FABA86DD5}"/>
          </ac:spMkLst>
        </pc:spChg>
        <pc:spChg chg="add del">
          <ac:chgData name="Alexandre Aubert" userId="f02fb3d0-8c7f-4e2f-91b0-5fca9e1e1178" providerId="ADAL" clId="{13CCDA23-69E6-4AD9-AE9A-FADE79F42D3F}" dt="2019-09-24T07:01:02.677" v="2711" actId="478"/>
          <ac:spMkLst>
            <pc:docMk/>
            <pc:sldMk cId="2439794788" sldId="496"/>
            <ac:spMk id="19" creationId="{472B474D-BA58-45BE-BF64-C6FAE503949D}"/>
          </ac:spMkLst>
        </pc:spChg>
        <pc:spChg chg="add mod">
          <ac:chgData name="Alexandre Aubert" userId="f02fb3d0-8c7f-4e2f-91b0-5fca9e1e1178" providerId="ADAL" clId="{13CCDA23-69E6-4AD9-AE9A-FADE79F42D3F}" dt="2019-09-24T07:03:32.036" v="2782" actId="20577"/>
          <ac:spMkLst>
            <pc:docMk/>
            <pc:sldMk cId="2439794788" sldId="496"/>
            <ac:spMk id="31" creationId="{1E3FB5E1-093F-4015-BA16-C1B8B562080A}"/>
          </ac:spMkLst>
        </pc:spChg>
        <pc:spChg chg="add mod">
          <ac:chgData name="Alexandre Aubert" userId="f02fb3d0-8c7f-4e2f-91b0-5fca9e1e1178" providerId="ADAL" clId="{13CCDA23-69E6-4AD9-AE9A-FADE79F42D3F}" dt="2019-09-24T07:04:30.531" v="2833" actId="1076"/>
          <ac:spMkLst>
            <pc:docMk/>
            <pc:sldMk cId="2439794788" sldId="496"/>
            <ac:spMk id="32" creationId="{FD1BAEB0-0AE6-4251-9626-05078762A132}"/>
          </ac:spMkLst>
        </pc:spChg>
        <pc:spChg chg="add mod">
          <ac:chgData name="Alexandre Aubert" userId="f02fb3d0-8c7f-4e2f-91b0-5fca9e1e1178" providerId="ADAL" clId="{13CCDA23-69E6-4AD9-AE9A-FADE79F42D3F}" dt="2019-09-24T08:23:38.678" v="5321" actId="20577"/>
          <ac:spMkLst>
            <pc:docMk/>
            <pc:sldMk cId="2439794788" sldId="496"/>
            <ac:spMk id="35" creationId="{9A5C45DA-4251-4061-9F73-071AA540A3C9}"/>
          </ac:spMkLst>
        </pc:spChg>
        <pc:spChg chg="add del">
          <ac:chgData name="Alexandre Aubert" userId="f02fb3d0-8c7f-4e2f-91b0-5fca9e1e1178" providerId="ADAL" clId="{13CCDA23-69E6-4AD9-AE9A-FADE79F42D3F}" dt="2019-09-24T07:11:42.639" v="3378" actId="478"/>
          <ac:spMkLst>
            <pc:docMk/>
            <pc:sldMk cId="2439794788" sldId="496"/>
            <ac:spMk id="36" creationId="{EED7F440-782D-49B9-B145-1ABCEEA72CC6}"/>
          </ac:spMkLst>
        </pc:spChg>
        <pc:grpChg chg="add del mod">
          <ac:chgData name="Alexandre Aubert" userId="f02fb3d0-8c7f-4e2f-91b0-5fca9e1e1178" providerId="ADAL" clId="{13CCDA23-69E6-4AD9-AE9A-FADE79F42D3F}" dt="2019-09-24T07:02:43.168" v="2738" actId="478"/>
          <ac:grpSpMkLst>
            <pc:docMk/>
            <pc:sldMk cId="2439794788" sldId="496"/>
            <ac:grpSpMk id="27" creationId="{00B47D4E-ED76-4EAB-848B-80A269A615F5}"/>
          </ac:grpSpMkLst>
        </pc:grpChg>
        <pc:picChg chg="add mod">
          <ac:chgData name="Alexandre Aubert" userId="f02fb3d0-8c7f-4e2f-91b0-5fca9e1e1178" providerId="ADAL" clId="{13CCDA23-69E6-4AD9-AE9A-FADE79F42D3F}" dt="2019-09-24T07:01:29.302" v="2726" actId="164"/>
          <ac:picMkLst>
            <pc:docMk/>
            <pc:sldMk cId="2439794788" sldId="496"/>
            <ac:picMk id="5" creationId="{E9BBE9BD-E17E-47A3-B67B-4F835BBE32E4}"/>
          </ac:picMkLst>
        </pc:picChg>
        <pc:picChg chg="add mod">
          <ac:chgData name="Alexandre Aubert" userId="f02fb3d0-8c7f-4e2f-91b0-5fca9e1e1178" providerId="ADAL" clId="{13CCDA23-69E6-4AD9-AE9A-FADE79F42D3F}" dt="2019-09-24T07:01:29.302" v="2726" actId="164"/>
          <ac:picMkLst>
            <pc:docMk/>
            <pc:sldMk cId="2439794788" sldId="496"/>
            <ac:picMk id="6" creationId="{A89609BD-0013-4E0B-9AAD-874F3F66C309}"/>
          </ac:picMkLst>
        </pc:picChg>
        <pc:picChg chg="add mod">
          <ac:chgData name="Alexandre Aubert" userId="f02fb3d0-8c7f-4e2f-91b0-5fca9e1e1178" providerId="ADAL" clId="{13CCDA23-69E6-4AD9-AE9A-FADE79F42D3F}" dt="2019-09-24T07:01:29.302" v="2726" actId="164"/>
          <ac:picMkLst>
            <pc:docMk/>
            <pc:sldMk cId="2439794788" sldId="496"/>
            <ac:picMk id="7" creationId="{656DFFA3-902F-4657-8DBA-BCCDA28DCC10}"/>
          </ac:picMkLst>
        </pc:picChg>
        <pc:picChg chg="add mod">
          <ac:chgData name="Alexandre Aubert" userId="f02fb3d0-8c7f-4e2f-91b0-5fca9e1e1178" providerId="ADAL" clId="{13CCDA23-69E6-4AD9-AE9A-FADE79F42D3F}" dt="2019-09-24T07:01:29.302" v="2726" actId="164"/>
          <ac:picMkLst>
            <pc:docMk/>
            <pc:sldMk cId="2439794788" sldId="496"/>
            <ac:picMk id="8" creationId="{27E54D98-9FB6-40C1-ACFE-953F32EB97B5}"/>
          </ac:picMkLst>
        </pc:picChg>
        <pc:picChg chg="add mod">
          <ac:chgData name="Alexandre Aubert" userId="f02fb3d0-8c7f-4e2f-91b0-5fca9e1e1178" providerId="ADAL" clId="{13CCDA23-69E6-4AD9-AE9A-FADE79F42D3F}" dt="2019-09-24T07:01:29.302" v="2726" actId="164"/>
          <ac:picMkLst>
            <pc:docMk/>
            <pc:sldMk cId="2439794788" sldId="496"/>
            <ac:picMk id="9" creationId="{999FA4BE-F940-4AF8-BF1E-0747462AF77F}"/>
          </ac:picMkLst>
        </pc:picChg>
        <pc:picChg chg="add mod">
          <ac:chgData name="Alexandre Aubert" userId="f02fb3d0-8c7f-4e2f-91b0-5fca9e1e1178" providerId="ADAL" clId="{13CCDA23-69E6-4AD9-AE9A-FADE79F42D3F}" dt="2019-09-24T07:01:29.302" v="2726" actId="164"/>
          <ac:picMkLst>
            <pc:docMk/>
            <pc:sldMk cId="2439794788" sldId="496"/>
            <ac:picMk id="10" creationId="{B1FA38C9-38C5-408A-9C63-3B78108668D4}"/>
          </ac:picMkLst>
        </pc:picChg>
        <pc:picChg chg="add mod">
          <ac:chgData name="Alexandre Aubert" userId="f02fb3d0-8c7f-4e2f-91b0-5fca9e1e1178" providerId="ADAL" clId="{13CCDA23-69E6-4AD9-AE9A-FADE79F42D3F}" dt="2019-09-24T07:19:43.282" v="3435" actId="1076"/>
          <ac:picMkLst>
            <pc:docMk/>
            <pc:sldMk cId="2439794788" sldId="496"/>
            <ac:picMk id="29" creationId="{41BC6509-44A8-48C9-A60D-F6C550821855}"/>
          </ac:picMkLst>
        </pc:picChg>
        <pc:picChg chg="add mod">
          <ac:chgData name="Alexandre Aubert" userId="f02fb3d0-8c7f-4e2f-91b0-5fca9e1e1178" providerId="ADAL" clId="{13CCDA23-69E6-4AD9-AE9A-FADE79F42D3F}" dt="2019-09-24T07:21:24.662" v="3478" actId="1076"/>
          <ac:picMkLst>
            <pc:docMk/>
            <pc:sldMk cId="2439794788" sldId="496"/>
            <ac:picMk id="30" creationId="{D5EAA061-DCFF-4002-8367-10FCA42356A4}"/>
          </ac:picMkLst>
        </pc:picChg>
        <pc:picChg chg="add mod">
          <ac:chgData name="Alexandre Aubert" userId="f02fb3d0-8c7f-4e2f-91b0-5fca9e1e1178" providerId="ADAL" clId="{13CCDA23-69E6-4AD9-AE9A-FADE79F42D3F}" dt="2019-09-24T07:27:58.531" v="3826" actId="1076"/>
          <ac:picMkLst>
            <pc:docMk/>
            <pc:sldMk cId="2439794788" sldId="496"/>
            <ac:picMk id="33" creationId="{868BC94F-822F-4CE8-B90F-F6457EF2D0B2}"/>
          </ac:picMkLst>
        </pc:picChg>
        <pc:picChg chg="add del mod">
          <ac:chgData name="Alexandre Aubert" userId="f02fb3d0-8c7f-4e2f-91b0-5fca9e1e1178" providerId="ADAL" clId="{13CCDA23-69E6-4AD9-AE9A-FADE79F42D3F}" dt="2019-09-24T07:21:10.069" v="3473" actId="478"/>
          <ac:picMkLst>
            <pc:docMk/>
            <pc:sldMk cId="2439794788" sldId="496"/>
            <ac:picMk id="34" creationId="{EF9BD848-DAC3-4CE7-ADDE-506FA002DEA5}"/>
          </ac:picMkLst>
        </pc:picChg>
        <pc:picChg chg="add mod">
          <ac:chgData name="Alexandre Aubert" userId="f02fb3d0-8c7f-4e2f-91b0-5fca9e1e1178" providerId="ADAL" clId="{13CCDA23-69E6-4AD9-AE9A-FADE79F42D3F}" dt="2019-09-24T07:27:56.988" v="3825" actId="1076"/>
          <ac:picMkLst>
            <pc:docMk/>
            <pc:sldMk cId="2439794788" sldId="496"/>
            <ac:picMk id="38" creationId="{2103063F-360B-4A5A-87A4-02E10A7901ED}"/>
          </ac:picMkLst>
        </pc:picChg>
        <pc:picChg chg="add mod">
          <ac:chgData name="Alexandre Aubert" userId="f02fb3d0-8c7f-4e2f-91b0-5fca9e1e1178" providerId="ADAL" clId="{13CCDA23-69E6-4AD9-AE9A-FADE79F42D3F}" dt="2019-09-24T07:28:03.348" v="3828" actId="1076"/>
          <ac:picMkLst>
            <pc:docMk/>
            <pc:sldMk cId="2439794788" sldId="496"/>
            <ac:picMk id="39" creationId="{D7C7DF07-CBE0-49FF-A0A5-2E26EF477DAB}"/>
          </ac:picMkLst>
        </pc:picChg>
        <pc:cxnChg chg="add del mod">
          <ac:chgData name="Alexandre Aubert" userId="f02fb3d0-8c7f-4e2f-91b0-5fca9e1e1178" providerId="ADAL" clId="{13CCDA23-69E6-4AD9-AE9A-FADE79F42D3F}" dt="2019-09-24T07:01:22.436" v="2725" actId="478"/>
          <ac:cxnSpMkLst>
            <pc:docMk/>
            <pc:sldMk cId="2439794788" sldId="496"/>
            <ac:cxnSpMk id="18" creationId="{5AF74AE4-B75F-4BA3-A0DD-B2CF0EA7E206}"/>
          </ac:cxnSpMkLst>
        </pc:cxnChg>
        <pc:cxnChg chg="add del mod">
          <ac:chgData name="Alexandre Aubert" userId="f02fb3d0-8c7f-4e2f-91b0-5fca9e1e1178" providerId="ADAL" clId="{13CCDA23-69E6-4AD9-AE9A-FADE79F42D3F}" dt="2019-09-24T07:01:15.739" v="2721" actId="478"/>
          <ac:cxnSpMkLst>
            <pc:docMk/>
            <pc:sldMk cId="2439794788" sldId="496"/>
            <ac:cxnSpMk id="20" creationId="{7D0AAE9B-59A9-4C6B-A948-177AFF25005D}"/>
          </ac:cxnSpMkLst>
        </pc:cxnChg>
        <pc:cxnChg chg="add del mod">
          <ac:chgData name="Alexandre Aubert" userId="f02fb3d0-8c7f-4e2f-91b0-5fca9e1e1178" providerId="ADAL" clId="{13CCDA23-69E6-4AD9-AE9A-FADE79F42D3F}" dt="2019-09-24T07:01:14.583" v="2720" actId="478"/>
          <ac:cxnSpMkLst>
            <pc:docMk/>
            <pc:sldMk cId="2439794788" sldId="496"/>
            <ac:cxnSpMk id="21" creationId="{772FB4E8-92F7-4C5F-860F-65F8B3003433}"/>
          </ac:cxnSpMkLst>
        </pc:cxnChg>
        <pc:cxnChg chg="add del mod">
          <ac:chgData name="Alexandre Aubert" userId="f02fb3d0-8c7f-4e2f-91b0-5fca9e1e1178" providerId="ADAL" clId="{13CCDA23-69E6-4AD9-AE9A-FADE79F42D3F}" dt="2019-09-24T07:01:16.677" v="2722" actId="478"/>
          <ac:cxnSpMkLst>
            <pc:docMk/>
            <pc:sldMk cId="2439794788" sldId="496"/>
            <ac:cxnSpMk id="22" creationId="{28FC8AEF-98F9-40B8-AC33-421C0E6EAA5E}"/>
          </ac:cxnSpMkLst>
        </pc:cxnChg>
        <pc:cxnChg chg="add del mod">
          <ac:chgData name="Alexandre Aubert" userId="f02fb3d0-8c7f-4e2f-91b0-5fca9e1e1178" providerId="ADAL" clId="{13CCDA23-69E6-4AD9-AE9A-FADE79F42D3F}" dt="2019-09-24T07:01:17.907" v="2723" actId="478"/>
          <ac:cxnSpMkLst>
            <pc:docMk/>
            <pc:sldMk cId="2439794788" sldId="496"/>
            <ac:cxnSpMk id="23" creationId="{D831F2A2-CC64-4723-AC48-F9630E92D9E4}"/>
          </ac:cxnSpMkLst>
        </pc:cxnChg>
        <pc:cxnChg chg="add del mod">
          <ac:chgData name="Alexandre Aubert" userId="f02fb3d0-8c7f-4e2f-91b0-5fca9e1e1178" providerId="ADAL" clId="{13CCDA23-69E6-4AD9-AE9A-FADE79F42D3F}" dt="2019-09-24T07:01:12.899" v="2719" actId="478"/>
          <ac:cxnSpMkLst>
            <pc:docMk/>
            <pc:sldMk cId="2439794788" sldId="496"/>
            <ac:cxnSpMk id="24" creationId="{8C1EE227-6484-4846-BD38-E8D1F8310C2C}"/>
          </ac:cxnSpMkLst>
        </pc:cxnChg>
        <pc:cxnChg chg="add del mod">
          <ac:chgData name="Alexandre Aubert" userId="f02fb3d0-8c7f-4e2f-91b0-5fca9e1e1178" providerId="ADAL" clId="{13CCDA23-69E6-4AD9-AE9A-FADE79F42D3F}" dt="2019-09-24T07:01:19.070" v="2724" actId="478"/>
          <ac:cxnSpMkLst>
            <pc:docMk/>
            <pc:sldMk cId="2439794788" sldId="496"/>
            <ac:cxnSpMk id="25" creationId="{3F32F6C4-BA3F-4FD6-A5D5-897F1B522178}"/>
          </ac:cxnSpMkLst>
        </pc:cxnChg>
        <pc:cxnChg chg="add del">
          <ac:chgData name="Alexandre Aubert" userId="f02fb3d0-8c7f-4e2f-91b0-5fca9e1e1178" providerId="ADAL" clId="{13CCDA23-69E6-4AD9-AE9A-FADE79F42D3F}" dt="2019-09-24T07:01:11.241" v="2718" actId="478"/>
          <ac:cxnSpMkLst>
            <pc:docMk/>
            <pc:sldMk cId="2439794788" sldId="496"/>
            <ac:cxnSpMk id="26" creationId="{96C7371C-1CB6-49B7-83E2-A25CBDF69C19}"/>
          </ac:cxnSpMkLst>
        </pc:cxnChg>
      </pc:sldChg>
      <pc:sldChg chg="add del">
        <pc:chgData name="Alexandre Aubert" userId="f02fb3d0-8c7f-4e2f-91b0-5fca9e1e1178" providerId="ADAL" clId="{13CCDA23-69E6-4AD9-AE9A-FADE79F42D3F}" dt="2019-09-18T13:25:06.022" v="6" actId="2696"/>
        <pc:sldMkLst>
          <pc:docMk/>
          <pc:sldMk cId="4266437264" sldId="496"/>
        </pc:sldMkLst>
      </pc:sldChg>
      <pc:sldChg chg="modSp add del">
        <pc:chgData name="Alexandre Aubert" userId="f02fb3d0-8c7f-4e2f-91b0-5fca9e1e1178" providerId="ADAL" clId="{13CCDA23-69E6-4AD9-AE9A-FADE79F42D3F}" dt="2019-10-01T13:21:59.847" v="23832" actId="2696"/>
        <pc:sldMkLst>
          <pc:docMk/>
          <pc:sldMk cId="1730646962" sldId="497"/>
        </pc:sldMkLst>
        <pc:spChg chg="mod">
          <ac:chgData name="Alexandre Aubert" userId="f02fb3d0-8c7f-4e2f-91b0-5fca9e1e1178" providerId="ADAL" clId="{13CCDA23-69E6-4AD9-AE9A-FADE79F42D3F}" dt="2019-09-24T08:59:55.851" v="6097" actId="20577"/>
          <ac:spMkLst>
            <pc:docMk/>
            <pc:sldMk cId="1730646962" sldId="497"/>
            <ac:spMk id="3" creationId="{EA4CC1B8-B88E-4B45-A37B-A1181DACE4FE}"/>
          </ac:spMkLst>
        </pc:spChg>
      </pc:sldChg>
      <pc:sldChg chg="addSp modSp add del ord setBg">
        <pc:chgData name="Alexandre Aubert" userId="f02fb3d0-8c7f-4e2f-91b0-5fca9e1e1178" providerId="ADAL" clId="{13CCDA23-69E6-4AD9-AE9A-FADE79F42D3F}" dt="2019-09-18T14:52:22.895" v="2438" actId="2696"/>
        <pc:sldMkLst>
          <pc:docMk/>
          <pc:sldMk cId="710842014" sldId="498"/>
        </pc:sldMkLst>
        <pc:spChg chg="add">
          <ac:chgData name="Alexandre Aubert" userId="f02fb3d0-8c7f-4e2f-91b0-5fca9e1e1178" providerId="ADAL" clId="{13CCDA23-69E6-4AD9-AE9A-FADE79F42D3F}" dt="2019-09-18T14:52:14.965" v="2437"/>
          <ac:spMkLst>
            <pc:docMk/>
            <pc:sldMk cId="710842014" sldId="498"/>
            <ac:spMk id="6" creationId="{0A0F2DC5-AD41-486D-BA2B-F2BFF8051A4A}"/>
          </ac:spMkLst>
        </pc:spChg>
        <pc:picChg chg="mod ord">
          <ac:chgData name="Alexandre Aubert" userId="f02fb3d0-8c7f-4e2f-91b0-5fca9e1e1178" providerId="ADAL" clId="{13CCDA23-69E6-4AD9-AE9A-FADE79F42D3F}" dt="2019-09-18T14:51:53.373" v="2436" actId="1076"/>
          <ac:picMkLst>
            <pc:docMk/>
            <pc:sldMk cId="710842014" sldId="498"/>
            <ac:picMk id="4" creationId="{B4211ACE-ED23-4B4D-AA97-B811E0918E37}"/>
          </ac:picMkLst>
        </pc:picChg>
      </pc:sldChg>
      <pc:sldChg chg="add del ord">
        <pc:chgData name="Alexandre Aubert" userId="f02fb3d0-8c7f-4e2f-91b0-5fca9e1e1178" providerId="ADAL" clId="{13CCDA23-69E6-4AD9-AE9A-FADE79F42D3F}" dt="2019-09-18T14:54:38.389" v="2528" actId="2696"/>
        <pc:sldMkLst>
          <pc:docMk/>
          <pc:sldMk cId="1183391841" sldId="498"/>
        </pc:sldMkLst>
      </pc:sldChg>
      <pc:sldChg chg="modSp add">
        <pc:chgData name="Alexandre Aubert" userId="f02fb3d0-8c7f-4e2f-91b0-5fca9e1e1178" providerId="ADAL" clId="{13CCDA23-69E6-4AD9-AE9A-FADE79F42D3F}" dt="2019-10-01T13:29:20.662" v="24083" actId="20577"/>
        <pc:sldMkLst>
          <pc:docMk/>
          <pc:sldMk cId="1637086064" sldId="498"/>
        </pc:sldMkLst>
        <pc:spChg chg="mod">
          <ac:chgData name="Alexandre Aubert" userId="f02fb3d0-8c7f-4e2f-91b0-5fca9e1e1178" providerId="ADAL" clId="{13CCDA23-69E6-4AD9-AE9A-FADE79F42D3F}" dt="2019-10-01T13:29:20.662" v="24083" actId="20577"/>
          <ac:spMkLst>
            <pc:docMk/>
            <pc:sldMk cId="1637086064" sldId="498"/>
            <ac:spMk id="2" creationId="{00000000-0000-0000-0000-000000000000}"/>
          </ac:spMkLst>
        </pc:spChg>
        <pc:spChg chg="mod">
          <ac:chgData name="Alexandre Aubert" userId="f02fb3d0-8c7f-4e2f-91b0-5fca9e1e1178" providerId="ADAL" clId="{13CCDA23-69E6-4AD9-AE9A-FADE79F42D3F}" dt="2019-10-01T13:29:01.186" v="24067"/>
          <ac:spMkLst>
            <pc:docMk/>
            <pc:sldMk cId="1637086064" sldId="498"/>
            <ac:spMk id="3" creationId="{00000000-0000-0000-0000-000000000000}"/>
          </ac:spMkLst>
        </pc:spChg>
        <pc:spChg chg="mod">
          <ac:chgData name="Alexandre Aubert" userId="f02fb3d0-8c7f-4e2f-91b0-5fca9e1e1178" providerId="ADAL" clId="{13CCDA23-69E6-4AD9-AE9A-FADE79F42D3F}" dt="2019-10-01T13:29:03.845" v="24079" actId="20577"/>
          <ac:spMkLst>
            <pc:docMk/>
            <pc:sldMk cId="1637086064" sldId="498"/>
            <ac:spMk id="4" creationId="{00000000-0000-0000-0000-000000000000}"/>
          </ac:spMkLst>
        </pc:spChg>
      </pc:sldChg>
      <pc:sldChg chg="addSp delSp modSp add delAnim modAnim">
        <pc:chgData name="Alexandre Aubert" userId="f02fb3d0-8c7f-4e2f-91b0-5fca9e1e1178" providerId="ADAL" clId="{13CCDA23-69E6-4AD9-AE9A-FADE79F42D3F}" dt="2019-09-24T08:40:23.062" v="5392" actId="1036"/>
        <pc:sldMkLst>
          <pc:docMk/>
          <pc:sldMk cId="676436694" sldId="499"/>
        </pc:sldMkLst>
        <pc:spChg chg="mod">
          <ac:chgData name="Alexandre Aubert" userId="f02fb3d0-8c7f-4e2f-91b0-5fca9e1e1178" providerId="ADAL" clId="{13CCDA23-69E6-4AD9-AE9A-FADE79F42D3F}" dt="2019-09-24T07:58:12.765" v="4591" actId="20577"/>
          <ac:spMkLst>
            <pc:docMk/>
            <pc:sldMk cId="676436694" sldId="499"/>
            <ac:spMk id="4" creationId="{00000000-0000-0000-0000-000000000000}"/>
          </ac:spMkLst>
        </pc:spChg>
        <pc:spChg chg="del">
          <ac:chgData name="Alexandre Aubert" userId="f02fb3d0-8c7f-4e2f-91b0-5fca9e1e1178" providerId="ADAL" clId="{13CCDA23-69E6-4AD9-AE9A-FADE79F42D3F}" dt="2019-09-18T15:08:18.362" v="2673" actId="478"/>
          <ac:spMkLst>
            <pc:docMk/>
            <pc:sldMk cId="676436694" sldId="499"/>
            <ac:spMk id="5" creationId="{067F99C7-FA72-415C-A337-82E1D28BEAD5}"/>
          </ac:spMkLst>
        </pc:spChg>
        <pc:spChg chg="add del mod">
          <ac:chgData name="Alexandre Aubert" userId="f02fb3d0-8c7f-4e2f-91b0-5fca9e1e1178" providerId="ADAL" clId="{13CCDA23-69E6-4AD9-AE9A-FADE79F42D3F}" dt="2019-09-18T15:08:21.890" v="2674" actId="478"/>
          <ac:spMkLst>
            <pc:docMk/>
            <pc:sldMk cId="676436694" sldId="499"/>
            <ac:spMk id="7" creationId="{72A81A9E-F9C0-43DE-B24C-91A67FE30538}"/>
          </ac:spMkLst>
        </pc:spChg>
        <pc:spChg chg="add del mod">
          <ac:chgData name="Alexandre Aubert" userId="f02fb3d0-8c7f-4e2f-91b0-5fca9e1e1178" providerId="ADAL" clId="{13CCDA23-69E6-4AD9-AE9A-FADE79F42D3F}" dt="2019-09-18T15:11:01.087" v="2688" actId="478"/>
          <ac:spMkLst>
            <pc:docMk/>
            <pc:sldMk cId="676436694" sldId="499"/>
            <ac:spMk id="9" creationId="{10B730C4-95FE-4EDB-BBD7-71142F32E008}"/>
          </ac:spMkLst>
        </pc:spChg>
        <pc:spChg chg="add mod">
          <ac:chgData name="Alexandre Aubert" userId="f02fb3d0-8c7f-4e2f-91b0-5fca9e1e1178" providerId="ADAL" clId="{13CCDA23-69E6-4AD9-AE9A-FADE79F42D3F}" dt="2019-09-24T08:15:18.563" v="5273" actId="1076"/>
          <ac:spMkLst>
            <pc:docMk/>
            <pc:sldMk cId="676436694" sldId="499"/>
            <ac:spMk id="12" creationId="{9035BFAC-3C32-4109-A956-FC299BC019A2}"/>
          </ac:spMkLst>
        </pc:spChg>
        <pc:spChg chg="add del mod">
          <ac:chgData name="Alexandre Aubert" userId="f02fb3d0-8c7f-4e2f-91b0-5fca9e1e1178" providerId="ADAL" clId="{13CCDA23-69E6-4AD9-AE9A-FADE79F42D3F}" dt="2019-09-24T08:10:02.979" v="5222" actId="478"/>
          <ac:spMkLst>
            <pc:docMk/>
            <pc:sldMk cId="676436694" sldId="499"/>
            <ac:spMk id="13" creationId="{6E14C01D-DE12-4393-9508-1CE12AAA2BE8}"/>
          </ac:spMkLst>
        </pc:spChg>
        <pc:spChg chg="add del mod">
          <ac:chgData name="Alexandre Aubert" userId="f02fb3d0-8c7f-4e2f-91b0-5fca9e1e1178" providerId="ADAL" clId="{13CCDA23-69E6-4AD9-AE9A-FADE79F42D3F}" dt="2019-09-24T08:12:48.876" v="5241" actId="478"/>
          <ac:spMkLst>
            <pc:docMk/>
            <pc:sldMk cId="676436694" sldId="499"/>
            <ac:spMk id="14" creationId="{5774A347-9FA1-4A08-93C1-95ED6871BA0A}"/>
          </ac:spMkLst>
        </pc:spChg>
        <pc:spChg chg="add del mod">
          <ac:chgData name="Alexandre Aubert" userId="f02fb3d0-8c7f-4e2f-91b0-5fca9e1e1178" providerId="ADAL" clId="{13CCDA23-69E6-4AD9-AE9A-FADE79F42D3F}" dt="2019-09-24T08:40:23.062" v="5392" actId="1036"/>
          <ac:spMkLst>
            <pc:docMk/>
            <pc:sldMk cId="676436694" sldId="499"/>
            <ac:spMk id="15" creationId="{61BA89EC-1A28-4EF6-88CA-CADCFA6B8672}"/>
          </ac:spMkLst>
        </pc:spChg>
        <pc:spChg chg="add del mod">
          <ac:chgData name="Alexandre Aubert" userId="f02fb3d0-8c7f-4e2f-91b0-5fca9e1e1178" providerId="ADAL" clId="{13CCDA23-69E6-4AD9-AE9A-FADE79F42D3F}" dt="2019-09-24T08:13:37.514" v="5244" actId="478"/>
          <ac:spMkLst>
            <pc:docMk/>
            <pc:sldMk cId="676436694" sldId="499"/>
            <ac:spMk id="16" creationId="{F2CBBC2C-4C4D-4465-B4F8-21968FACAB86}"/>
          </ac:spMkLst>
        </pc:spChg>
        <pc:spChg chg="add del mod">
          <ac:chgData name="Alexandre Aubert" userId="f02fb3d0-8c7f-4e2f-91b0-5fca9e1e1178" providerId="ADAL" clId="{13CCDA23-69E6-4AD9-AE9A-FADE79F42D3F}" dt="2019-09-24T08:14:22.061" v="5265" actId="478"/>
          <ac:spMkLst>
            <pc:docMk/>
            <pc:sldMk cId="676436694" sldId="499"/>
            <ac:spMk id="17" creationId="{C7E7FF21-BE95-4370-B1A2-90E5F04D2C2D}"/>
          </ac:spMkLst>
        </pc:spChg>
        <pc:spChg chg="add mod">
          <ac:chgData name="Alexandre Aubert" userId="f02fb3d0-8c7f-4e2f-91b0-5fca9e1e1178" providerId="ADAL" clId="{13CCDA23-69E6-4AD9-AE9A-FADE79F42D3F}" dt="2019-09-24T08:40:23.062" v="5392" actId="1036"/>
          <ac:spMkLst>
            <pc:docMk/>
            <pc:sldMk cId="676436694" sldId="499"/>
            <ac:spMk id="18" creationId="{E3615C97-D359-4AFE-AB6C-A9828AA5411C}"/>
          </ac:spMkLst>
        </pc:spChg>
        <pc:graphicFrameChg chg="add del mod">
          <ac:chgData name="Alexandre Aubert" userId="f02fb3d0-8c7f-4e2f-91b0-5fca9e1e1178" providerId="ADAL" clId="{13CCDA23-69E6-4AD9-AE9A-FADE79F42D3F}" dt="2019-09-24T07:58:17.016" v="4593" actId="478"/>
          <ac:graphicFrameMkLst>
            <pc:docMk/>
            <pc:sldMk cId="676436694" sldId="499"/>
            <ac:graphicFrameMk id="8" creationId="{92A3539F-581B-41F2-BAAE-AFD318A59726}"/>
          </ac:graphicFrameMkLst>
        </pc:graphicFrameChg>
        <pc:picChg chg="add del mod">
          <ac:chgData name="Alexandre Aubert" userId="f02fb3d0-8c7f-4e2f-91b0-5fca9e1e1178" providerId="ADAL" clId="{13CCDA23-69E6-4AD9-AE9A-FADE79F42D3F}" dt="2019-09-24T08:01:32.040" v="4607" actId="478"/>
          <ac:picMkLst>
            <pc:docMk/>
            <pc:sldMk cId="676436694" sldId="499"/>
            <ac:picMk id="5" creationId="{FA2632D7-FABA-415A-B048-0257116B26CA}"/>
          </ac:picMkLst>
        </pc:picChg>
        <pc:picChg chg="del">
          <ac:chgData name="Alexandre Aubert" userId="f02fb3d0-8c7f-4e2f-91b0-5fca9e1e1178" providerId="ADAL" clId="{13CCDA23-69E6-4AD9-AE9A-FADE79F42D3F}" dt="2019-09-18T15:08:14.020" v="2672" actId="478"/>
          <ac:picMkLst>
            <pc:docMk/>
            <pc:sldMk cId="676436694" sldId="499"/>
            <ac:picMk id="6" creationId="{54088253-41C3-42B7-A0C2-0C6C20AAAB3F}"/>
          </ac:picMkLst>
        </pc:picChg>
        <pc:picChg chg="add del mod">
          <ac:chgData name="Alexandre Aubert" userId="f02fb3d0-8c7f-4e2f-91b0-5fca9e1e1178" providerId="ADAL" clId="{13CCDA23-69E6-4AD9-AE9A-FADE79F42D3F}" dt="2019-09-24T08:01:30.373" v="4606" actId="478"/>
          <ac:picMkLst>
            <pc:docMk/>
            <pc:sldMk cId="676436694" sldId="499"/>
            <ac:picMk id="7" creationId="{A02424C3-AD8B-4853-829A-5F859C9E2329}"/>
          </ac:picMkLst>
        </pc:picChg>
        <pc:picChg chg="add del">
          <ac:chgData name="Alexandre Aubert" userId="f02fb3d0-8c7f-4e2f-91b0-5fca9e1e1178" providerId="ADAL" clId="{13CCDA23-69E6-4AD9-AE9A-FADE79F42D3F}" dt="2019-09-24T08:01:37.916" v="4609" actId="478"/>
          <ac:picMkLst>
            <pc:docMk/>
            <pc:sldMk cId="676436694" sldId="499"/>
            <ac:picMk id="9" creationId="{7D2CD1C2-1750-4DAF-BE27-DF077D3C9781}"/>
          </ac:picMkLst>
        </pc:picChg>
        <pc:picChg chg="add mod">
          <ac:chgData name="Alexandre Aubert" userId="f02fb3d0-8c7f-4e2f-91b0-5fca9e1e1178" providerId="ADAL" clId="{13CCDA23-69E6-4AD9-AE9A-FADE79F42D3F}" dt="2019-09-24T08:40:23.062" v="5392" actId="1036"/>
          <ac:picMkLst>
            <pc:docMk/>
            <pc:sldMk cId="676436694" sldId="499"/>
            <ac:picMk id="10" creationId="{3A060B1C-32B1-4E76-B9DB-9A6BD6ABD12D}"/>
          </ac:picMkLst>
        </pc:picChg>
        <pc:picChg chg="add del mod">
          <ac:chgData name="Alexandre Aubert" userId="f02fb3d0-8c7f-4e2f-91b0-5fca9e1e1178" providerId="ADAL" clId="{13CCDA23-69E6-4AD9-AE9A-FADE79F42D3F}" dt="2019-09-24T07:58:15.152" v="4592" actId="478"/>
          <ac:picMkLst>
            <pc:docMk/>
            <pc:sldMk cId="676436694" sldId="499"/>
            <ac:picMk id="11" creationId="{8E76B98A-E749-4BE1-8FBE-C35E0728BF9C}"/>
          </ac:picMkLst>
        </pc:picChg>
      </pc:sldChg>
      <pc:sldChg chg="modSp add del modAnim">
        <pc:chgData name="Alexandre Aubert" userId="f02fb3d0-8c7f-4e2f-91b0-5fca9e1e1178" providerId="ADAL" clId="{13CCDA23-69E6-4AD9-AE9A-FADE79F42D3F}" dt="2019-09-18T15:05:46.601" v="2670" actId="2696"/>
        <pc:sldMkLst>
          <pc:docMk/>
          <pc:sldMk cId="804741424" sldId="499"/>
        </pc:sldMkLst>
        <pc:spChg chg="mod">
          <ac:chgData name="Alexandre Aubert" userId="f02fb3d0-8c7f-4e2f-91b0-5fca9e1e1178" providerId="ADAL" clId="{13CCDA23-69E6-4AD9-AE9A-FADE79F42D3F}" dt="2019-09-18T15:03:43.560" v="2655" actId="20577"/>
          <ac:spMkLst>
            <pc:docMk/>
            <pc:sldMk cId="804741424" sldId="499"/>
            <ac:spMk id="4" creationId="{00000000-0000-0000-0000-000000000000}"/>
          </ac:spMkLst>
        </pc:spChg>
        <pc:spChg chg="mod">
          <ac:chgData name="Alexandre Aubert" userId="f02fb3d0-8c7f-4e2f-91b0-5fca9e1e1178" providerId="ADAL" clId="{13CCDA23-69E6-4AD9-AE9A-FADE79F42D3F}" dt="2019-09-18T15:04:31.088" v="2659" actId="20577"/>
          <ac:spMkLst>
            <pc:docMk/>
            <pc:sldMk cId="804741424" sldId="499"/>
            <ac:spMk id="5" creationId="{067F99C7-FA72-415C-A337-82E1D28BEAD5}"/>
          </ac:spMkLst>
        </pc:spChg>
        <pc:picChg chg="mod">
          <ac:chgData name="Alexandre Aubert" userId="f02fb3d0-8c7f-4e2f-91b0-5fca9e1e1178" providerId="ADAL" clId="{13CCDA23-69E6-4AD9-AE9A-FADE79F42D3F}" dt="2019-09-18T15:04:36.367" v="2660" actId="1076"/>
          <ac:picMkLst>
            <pc:docMk/>
            <pc:sldMk cId="804741424" sldId="499"/>
            <ac:picMk id="6" creationId="{54088253-41C3-42B7-A0C2-0C6C20AAAB3F}"/>
          </ac:picMkLst>
        </pc:picChg>
      </pc:sldChg>
      <pc:sldChg chg="addSp delSp modSp add delAnim modAnim">
        <pc:chgData name="Alexandre Aubert" userId="f02fb3d0-8c7f-4e2f-91b0-5fca9e1e1178" providerId="ADAL" clId="{13CCDA23-69E6-4AD9-AE9A-FADE79F42D3F}" dt="2019-10-01T13:56:04.940" v="24130" actId="1076"/>
        <pc:sldMkLst>
          <pc:docMk/>
          <pc:sldMk cId="3283536809" sldId="500"/>
        </pc:sldMkLst>
        <pc:spChg chg="mod">
          <ac:chgData name="Alexandre Aubert" userId="f02fb3d0-8c7f-4e2f-91b0-5fca9e1e1178" providerId="ADAL" clId="{13CCDA23-69E6-4AD9-AE9A-FADE79F42D3F}" dt="2019-09-24T08:51:21.659" v="5428" actId="20577"/>
          <ac:spMkLst>
            <pc:docMk/>
            <pc:sldMk cId="3283536809" sldId="500"/>
            <ac:spMk id="4" creationId="{00000000-0000-0000-0000-000000000000}"/>
          </ac:spMkLst>
        </pc:spChg>
        <pc:spChg chg="add mod">
          <ac:chgData name="Alexandre Aubert" userId="f02fb3d0-8c7f-4e2f-91b0-5fca9e1e1178" providerId="ADAL" clId="{13CCDA23-69E6-4AD9-AE9A-FADE79F42D3F}" dt="2019-10-01T13:55:55.704" v="24129" actId="20577"/>
          <ac:spMkLst>
            <pc:docMk/>
            <pc:sldMk cId="3283536809" sldId="500"/>
            <ac:spMk id="9" creationId="{01219215-EF7E-4C15-9408-469A6BB11E7B}"/>
          </ac:spMkLst>
        </pc:spChg>
        <pc:spChg chg="add del mod">
          <ac:chgData name="Alexandre Aubert" userId="f02fb3d0-8c7f-4e2f-91b0-5fca9e1e1178" providerId="ADAL" clId="{13CCDA23-69E6-4AD9-AE9A-FADE79F42D3F}" dt="2019-09-24T10:17:49.983" v="6238" actId="478"/>
          <ac:spMkLst>
            <pc:docMk/>
            <pc:sldMk cId="3283536809" sldId="500"/>
            <ac:spMk id="12" creationId="{9035BFAC-3C32-4109-A956-FC299BC019A2}"/>
          </ac:spMkLst>
        </pc:spChg>
        <pc:spChg chg="del">
          <ac:chgData name="Alexandre Aubert" userId="f02fb3d0-8c7f-4e2f-91b0-5fca9e1e1178" providerId="ADAL" clId="{13CCDA23-69E6-4AD9-AE9A-FADE79F42D3F}" dt="2019-09-24T08:28:06.533" v="5345" actId="478"/>
          <ac:spMkLst>
            <pc:docMk/>
            <pc:sldMk cId="3283536809" sldId="500"/>
            <ac:spMk id="15" creationId="{61BA89EC-1A28-4EF6-88CA-CADCFA6B8672}"/>
          </ac:spMkLst>
        </pc:spChg>
        <pc:spChg chg="del mod">
          <ac:chgData name="Alexandre Aubert" userId="f02fb3d0-8c7f-4e2f-91b0-5fca9e1e1178" providerId="ADAL" clId="{13CCDA23-69E6-4AD9-AE9A-FADE79F42D3F}" dt="2019-09-24T08:28:05.959" v="5344" actId="478"/>
          <ac:spMkLst>
            <pc:docMk/>
            <pc:sldMk cId="3283536809" sldId="500"/>
            <ac:spMk id="18" creationId="{E3615C97-D359-4AFE-AB6C-A9828AA5411C}"/>
          </ac:spMkLst>
        </pc:spChg>
        <pc:picChg chg="add del mod">
          <ac:chgData name="Alexandre Aubert" userId="f02fb3d0-8c7f-4e2f-91b0-5fca9e1e1178" providerId="ADAL" clId="{13CCDA23-69E6-4AD9-AE9A-FADE79F42D3F}" dt="2019-09-24T11:09:34.623" v="6292" actId="478"/>
          <ac:picMkLst>
            <pc:docMk/>
            <pc:sldMk cId="3283536809" sldId="500"/>
            <ac:picMk id="2" creationId="{EB236AC4-25A2-40F2-8A97-4313CA72A6DB}"/>
          </ac:picMkLst>
        </pc:picChg>
        <pc:picChg chg="add mod">
          <ac:chgData name="Alexandre Aubert" userId="f02fb3d0-8c7f-4e2f-91b0-5fca9e1e1178" providerId="ADAL" clId="{13CCDA23-69E6-4AD9-AE9A-FADE79F42D3F}" dt="2019-09-24T11:37:28.300" v="6706" actId="14861"/>
          <ac:picMkLst>
            <pc:docMk/>
            <pc:sldMk cId="3283536809" sldId="500"/>
            <ac:picMk id="5" creationId="{419327AC-4C8F-4FA2-8FA1-93CA558C41CE}"/>
          </ac:picMkLst>
        </pc:picChg>
        <pc:picChg chg="add mod">
          <ac:chgData name="Alexandre Aubert" userId="f02fb3d0-8c7f-4e2f-91b0-5fca9e1e1178" providerId="ADAL" clId="{13CCDA23-69E6-4AD9-AE9A-FADE79F42D3F}" dt="2019-09-24T11:37:28.300" v="6706" actId="14861"/>
          <ac:picMkLst>
            <pc:docMk/>
            <pc:sldMk cId="3283536809" sldId="500"/>
            <ac:picMk id="6" creationId="{C207AB3C-68EC-43F6-BA4B-47CDE896643C}"/>
          </ac:picMkLst>
        </pc:picChg>
        <pc:picChg chg="add mod">
          <ac:chgData name="Alexandre Aubert" userId="f02fb3d0-8c7f-4e2f-91b0-5fca9e1e1178" providerId="ADAL" clId="{13CCDA23-69E6-4AD9-AE9A-FADE79F42D3F}" dt="2019-09-24T11:37:28.300" v="6706" actId="14861"/>
          <ac:picMkLst>
            <pc:docMk/>
            <pc:sldMk cId="3283536809" sldId="500"/>
            <ac:picMk id="7" creationId="{1E5E5ACB-675D-4DA7-989F-07EB1F608BDB}"/>
          </ac:picMkLst>
        </pc:picChg>
        <pc:picChg chg="add mod">
          <ac:chgData name="Alexandre Aubert" userId="f02fb3d0-8c7f-4e2f-91b0-5fca9e1e1178" providerId="ADAL" clId="{13CCDA23-69E6-4AD9-AE9A-FADE79F42D3F}" dt="2019-09-24T11:22:27.384" v="6380" actId="1076"/>
          <ac:picMkLst>
            <pc:docMk/>
            <pc:sldMk cId="3283536809" sldId="500"/>
            <ac:picMk id="8" creationId="{FB0C71EA-DD85-4EF3-BC95-28D83C39D9A7}"/>
          </ac:picMkLst>
        </pc:picChg>
        <pc:picChg chg="del">
          <ac:chgData name="Alexandre Aubert" userId="f02fb3d0-8c7f-4e2f-91b0-5fca9e1e1178" providerId="ADAL" clId="{13CCDA23-69E6-4AD9-AE9A-FADE79F42D3F}" dt="2019-09-24T08:28:04.661" v="5342" actId="478"/>
          <ac:picMkLst>
            <pc:docMk/>
            <pc:sldMk cId="3283536809" sldId="500"/>
            <ac:picMk id="10" creationId="{3A060B1C-32B1-4E76-B9DB-9A6BD6ABD12D}"/>
          </ac:picMkLst>
        </pc:picChg>
        <pc:picChg chg="add mod">
          <ac:chgData name="Alexandre Aubert" userId="f02fb3d0-8c7f-4e2f-91b0-5fca9e1e1178" providerId="ADAL" clId="{13CCDA23-69E6-4AD9-AE9A-FADE79F42D3F}" dt="2019-09-24T11:38:21.988" v="6713" actId="14100"/>
          <ac:picMkLst>
            <pc:docMk/>
            <pc:sldMk cId="3283536809" sldId="500"/>
            <ac:picMk id="11" creationId="{FFA7F3E8-DA8F-4A2A-B649-47624C08176D}"/>
          </ac:picMkLst>
        </pc:picChg>
        <pc:picChg chg="add mod">
          <ac:chgData name="Alexandre Aubert" userId="f02fb3d0-8c7f-4e2f-91b0-5fca9e1e1178" providerId="ADAL" clId="{13CCDA23-69E6-4AD9-AE9A-FADE79F42D3F}" dt="2019-09-24T11:37:28.300" v="6706" actId="14861"/>
          <ac:picMkLst>
            <pc:docMk/>
            <pc:sldMk cId="3283536809" sldId="500"/>
            <ac:picMk id="14" creationId="{4BF77B0A-FAA4-4586-AFEC-B524901D8F84}"/>
          </ac:picMkLst>
        </pc:picChg>
        <pc:picChg chg="add mod">
          <ac:chgData name="Alexandre Aubert" userId="f02fb3d0-8c7f-4e2f-91b0-5fca9e1e1178" providerId="ADAL" clId="{13CCDA23-69E6-4AD9-AE9A-FADE79F42D3F}" dt="2019-09-24T11:22:43.896" v="6385" actId="1076"/>
          <ac:picMkLst>
            <pc:docMk/>
            <pc:sldMk cId="3283536809" sldId="500"/>
            <ac:picMk id="16" creationId="{B872EC06-0F7F-4054-825D-3AEF883274F6}"/>
          </ac:picMkLst>
        </pc:picChg>
        <pc:picChg chg="add mod">
          <ac:chgData name="Alexandre Aubert" userId="f02fb3d0-8c7f-4e2f-91b0-5fca9e1e1178" providerId="ADAL" clId="{13CCDA23-69E6-4AD9-AE9A-FADE79F42D3F}" dt="2019-09-24T11:22:52.112" v="6388" actId="1076"/>
          <ac:picMkLst>
            <pc:docMk/>
            <pc:sldMk cId="3283536809" sldId="500"/>
            <ac:picMk id="17" creationId="{0E12E929-3DB8-475A-8099-298589BF1F3B}"/>
          </ac:picMkLst>
        </pc:picChg>
        <pc:picChg chg="add mod">
          <ac:chgData name="Alexandre Aubert" userId="f02fb3d0-8c7f-4e2f-91b0-5fca9e1e1178" providerId="ADAL" clId="{13CCDA23-69E6-4AD9-AE9A-FADE79F42D3F}" dt="2019-10-01T13:56:04.940" v="24130" actId="1076"/>
          <ac:picMkLst>
            <pc:docMk/>
            <pc:sldMk cId="3283536809" sldId="500"/>
            <ac:picMk id="19" creationId="{56CE3177-28CB-4C8B-8901-6C7602CB1062}"/>
          </ac:picMkLst>
        </pc:picChg>
      </pc:sldChg>
      <pc:sldChg chg="modSp del">
        <pc:chgData name="Alexandre Aubert" userId="f02fb3d0-8c7f-4e2f-91b0-5fca9e1e1178" providerId="ADAL" clId="{13CCDA23-69E6-4AD9-AE9A-FADE79F42D3F}" dt="2019-09-24T07:06:11.668" v="2837" actId="2696"/>
        <pc:sldMkLst>
          <pc:docMk/>
          <pc:sldMk cId="3290740752" sldId="500"/>
        </pc:sldMkLst>
        <pc:spChg chg="mod">
          <ac:chgData name="Alexandre Aubert" userId="f02fb3d0-8c7f-4e2f-91b0-5fca9e1e1178" providerId="ADAL" clId="{13CCDA23-69E6-4AD9-AE9A-FADE79F42D3F}" dt="2019-09-24T07:05:50.978" v="2836" actId="1076"/>
          <ac:spMkLst>
            <pc:docMk/>
            <pc:sldMk cId="3290740752" sldId="500"/>
            <ac:spMk id="4" creationId="{F48726C5-6F69-1F44-BDAD-1F3321172D9F}"/>
          </ac:spMkLst>
        </pc:spChg>
      </pc:sldChg>
      <pc:sldChg chg="del">
        <pc:chgData name="Alexandre Aubert" userId="f02fb3d0-8c7f-4e2f-91b0-5fca9e1e1178" providerId="ADAL" clId="{13CCDA23-69E6-4AD9-AE9A-FADE79F42D3F}" dt="2019-09-24T07:06:11.708" v="2838" actId="2696"/>
        <pc:sldMkLst>
          <pc:docMk/>
          <pc:sldMk cId="552295898" sldId="501"/>
        </pc:sldMkLst>
      </pc:sldChg>
      <pc:sldChg chg="addSp delSp modSp add ord delAnim modAnim">
        <pc:chgData name="Alexandre Aubert" userId="f02fb3d0-8c7f-4e2f-91b0-5fca9e1e1178" providerId="ADAL" clId="{13CCDA23-69E6-4AD9-AE9A-FADE79F42D3F}" dt="2019-09-24T15:06:46.297" v="9892"/>
        <pc:sldMkLst>
          <pc:docMk/>
          <pc:sldMk cId="653970556" sldId="501"/>
        </pc:sldMkLst>
        <pc:spChg chg="mod">
          <ac:chgData name="Alexandre Aubert" userId="f02fb3d0-8c7f-4e2f-91b0-5fca9e1e1178" providerId="ADAL" clId="{13CCDA23-69E6-4AD9-AE9A-FADE79F42D3F}" dt="2019-09-24T15:06:46.297" v="9892"/>
          <ac:spMkLst>
            <pc:docMk/>
            <pc:sldMk cId="653970556" sldId="501"/>
            <ac:spMk id="3" creationId="{00000000-0000-0000-0000-000000000000}"/>
          </ac:spMkLst>
        </pc:spChg>
        <pc:spChg chg="mod">
          <ac:chgData name="Alexandre Aubert" userId="f02fb3d0-8c7f-4e2f-91b0-5fca9e1e1178" providerId="ADAL" clId="{13CCDA23-69E6-4AD9-AE9A-FADE79F42D3F}" dt="2019-09-24T11:34:46.978" v="6688" actId="20577"/>
          <ac:spMkLst>
            <pc:docMk/>
            <pc:sldMk cId="653970556" sldId="501"/>
            <ac:spMk id="4" creationId="{00000000-0000-0000-0000-000000000000}"/>
          </ac:spMkLst>
        </pc:spChg>
        <pc:spChg chg="del mod">
          <ac:chgData name="Alexandre Aubert" userId="f02fb3d0-8c7f-4e2f-91b0-5fca9e1e1178" providerId="ADAL" clId="{13CCDA23-69E6-4AD9-AE9A-FADE79F42D3F}" dt="2019-09-24T11:34:51.420" v="6690" actId="478"/>
          <ac:spMkLst>
            <pc:docMk/>
            <pc:sldMk cId="653970556" sldId="501"/>
            <ac:spMk id="5" creationId="{067F99C7-FA72-415C-A337-82E1D28BEAD5}"/>
          </ac:spMkLst>
        </pc:spChg>
        <pc:spChg chg="mod">
          <ac:chgData name="Alexandre Aubert" userId="f02fb3d0-8c7f-4e2f-91b0-5fca9e1e1178" providerId="ADAL" clId="{13CCDA23-69E6-4AD9-AE9A-FADE79F42D3F}" dt="2019-09-24T12:52:00.426" v="8168" actId="1076"/>
          <ac:spMkLst>
            <pc:docMk/>
            <pc:sldMk cId="653970556" sldId="501"/>
            <ac:spMk id="8" creationId="{A9A56848-3BB0-4A14-9CBD-2CB172E633F7}"/>
          </ac:spMkLst>
        </pc:spChg>
        <pc:spChg chg="add del mod">
          <ac:chgData name="Alexandre Aubert" userId="f02fb3d0-8c7f-4e2f-91b0-5fca9e1e1178" providerId="ADAL" clId="{13CCDA23-69E6-4AD9-AE9A-FADE79F42D3F}" dt="2019-09-24T11:34:54.491" v="6692" actId="478"/>
          <ac:spMkLst>
            <pc:docMk/>
            <pc:sldMk cId="653970556" sldId="501"/>
            <ac:spMk id="11" creationId="{46CED8A0-1C9C-4FAF-886F-B9D2D8DCE42D}"/>
          </ac:spMkLst>
        </pc:spChg>
        <pc:grpChg chg="del">
          <ac:chgData name="Alexandre Aubert" userId="f02fb3d0-8c7f-4e2f-91b0-5fca9e1e1178" providerId="ADAL" clId="{13CCDA23-69E6-4AD9-AE9A-FADE79F42D3F}" dt="2019-09-24T11:35:00.853" v="6695" actId="478"/>
          <ac:grpSpMkLst>
            <pc:docMk/>
            <pc:sldMk cId="653970556" sldId="501"/>
            <ac:grpSpMk id="22" creationId="{12A6ECA6-49BE-47C8-9E98-964D0A29D26C}"/>
          </ac:grpSpMkLst>
        </pc:grpChg>
        <pc:grpChg chg="del">
          <ac:chgData name="Alexandre Aubert" userId="f02fb3d0-8c7f-4e2f-91b0-5fca9e1e1178" providerId="ADAL" clId="{13CCDA23-69E6-4AD9-AE9A-FADE79F42D3F}" dt="2019-09-24T11:35:00.853" v="6695" actId="478"/>
          <ac:grpSpMkLst>
            <pc:docMk/>
            <pc:sldMk cId="653970556" sldId="501"/>
            <ac:grpSpMk id="23" creationId="{95A0CE37-F6FD-4408-ACD9-C12401B5D893}"/>
          </ac:grpSpMkLst>
        </pc:grpChg>
        <pc:grpChg chg="del">
          <ac:chgData name="Alexandre Aubert" userId="f02fb3d0-8c7f-4e2f-91b0-5fca9e1e1178" providerId="ADAL" clId="{13CCDA23-69E6-4AD9-AE9A-FADE79F42D3F}" dt="2019-09-24T11:35:00.853" v="6695" actId="478"/>
          <ac:grpSpMkLst>
            <pc:docMk/>
            <pc:sldMk cId="653970556" sldId="501"/>
            <ac:grpSpMk id="26" creationId="{C96808C3-88F9-4906-B638-8F67933BD88A}"/>
          </ac:grpSpMkLst>
        </pc:grpChg>
        <pc:grpChg chg="del">
          <ac:chgData name="Alexandre Aubert" userId="f02fb3d0-8c7f-4e2f-91b0-5fca9e1e1178" providerId="ADAL" clId="{13CCDA23-69E6-4AD9-AE9A-FADE79F42D3F}" dt="2019-09-24T11:35:00.853" v="6695" actId="478"/>
          <ac:grpSpMkLst>
            <pc:docMk/>
            <pc:sldMk cId="653970556" sldId="501"/>
            <ac:grpSpMk id="29" creationId="{B7D3BF51-071D-4101-9B58-01A5B30B47A5}"/>
          </ac:grpSpMkLst>
        </pc:grpChg>
        <pc:grpChg chg="del">
          <ac:chgData name="Alexandre Aubert" userId="f02fb3d0-8c7f-4e2f-91b0-5fca9e1e1178" providerId="ADAL" clId="{13CCDA23-69E6-4AD9-AE9A-FADE79F42D3F}" dt="2019-09-24T11:35:00.853" v="6695" actId="478"/>
          <ac:grpSpMkLst>
            <pc:docMk/>
            <pc:sldMk cId="653970556" sldId="501"/>
            <ac:grpSpMk id="32" creationId="{1B15EF15-5E27-469F-B573-4F51729AE79F}"/>
          </ac:grpSpMkLst>
        </pc:grpChg>
        <pc:grpChg chg="del">
          <ac:chgData name="Alexandre Aubert" userId="f02fb3d0-8c7f-4e2f-91b0-5fca9e1e1178" providerId="ADAL" clId="{13CCDA23-69E6-4AD9-AE9A-FADE79F42D3F}" dt="2019-09-24T11:35:02.568" v="6696" actId="478"/>
          <ac:grpSpMkLst>
            <pc:docMk/>
            <pc:sldMk cId="653970556" sldId="501"/>
            <ac:grpSpMk id="35" creationId="{44844D81-B228-4019-A2AB-E070FBD2F3C5}"/>
          </ac:grpSpMkLst>
        </pc:grpChg>
        <pc:graphicFrameChg chg="del">
          <ac:chgData name="Alexandre Aubert" userId="f02fb3d0-8c7f-4e2f-91b0-5fca9e1e1178" providerId="ADAL" clId="{13CCDA23-69E6-4AD9-AE9A-FADE79F42D3F}" dt="2019-09-24T11:34:56.607" v="6693" actId="478"/>
          <ac:graphicFrameMkLst>
            <pc:docMk/>
            <pc:sldMk cId="653970556" sldId="501"/>
            <ac:graphicFrameMk id="7" creationId="{352FEBCE-E1B2-4F11-A3F6-4577CC5152F7}"/>
          </ac:graphicFrameMkLst>
        </pc:graphicFrameChg>
        <pc:graphicFrameChg chg="del">
          <ac:chgData name="Alexandre Aubert" userId="f02fb3d0-8c7f-4e2f-91b0-5fca9e1e1178" providerId="ADAL" clId="{13CCDA23-69E6-4AD9-AE9A-FADE79F42D3F}" dt="2019-09-24T11:34:58.698" v="6694" actId="478"/>
          <ac:graphicFrameMkLst>
            <pc:docMk/>
            <pc:sldMk cId="653970556" sldId="501"/>
            <ac:graphicFrameMk id="9" creationId="{28A2FC3A-F1BA-40ED-886B-46955CF43F51}"/>
          </ac:graphicFrameMkLst>
        </pc:graphicFrameChg>
        <pc:picChg chg="del">
          <ac:chgData name="Alexandre Aubert" userId="f02fb3d0-8c7f-4e2f-91b0-5fca9e1e1178" providerId="ADAL" clId="{13CCDA23-69E6-4AD9-AE9A-FADE79F42D3F}" dt="2019-09-24T11:34:53.542" v="6691" actId="478"/>
          <ac:picMkLst>
            <pc:docMk/>
            <pc:sldMk cId="653970556" sldId="501"/>
            <ac:picMk id="6" creationId="{54088253-41C3-42B7-A0C2-0C6C20AAAB3F}"/>
          </ac:picMkLst>
        </pc:picChg>
        <pc:picChg chg="add mod ord">
          <ac:chgData name="Alexandre Aubert" userId="f02fb3d0-8c7f-4e2f-91b0-5fca9e1e1178" providerId="ADAL" clId="{13CCDA23-69E6-4AD9-AE9A-FADE79F42D3F}" dt="2019-09-24T12:46:38.674" v="8162" actId="171"/>
          <ac:picMkLst>
            <pc:docMk/>
            <pc:sldMk cId="653970556" sldId="501"/>
            <ac:picMk id="12" creationId="{69444960-66A8-4CFC-A29C-3273E0F239ED}"/>
          </ac:picMkLst>
        </pc:picChg>
        <pc:picChg chg="add mod">
          <ac:chgData name="Alexandre Aubert" userId="f02fb3d0-8c7f-4e2f-91b0-5fca9e1e1178" providerId="ADAL" clId="{13CCDA23-69E6-4AD9-AE9A-FADE79F42D3F}" dt="2019-09-24T11:57:45.181" v="7922" actId="1076"/>
          <ac:picMkLst>
            <pc:docMk/>
            <pc:sldMk cId="653970556" sldId="501"/>
            <ac:picMk id="13" creationId="{AEDA5388-3311-4A0B-B52F-AB2FFD041E59}"/>
          </ac:picMkLst>
        </pc:picChg>
        <pc:picChg chg="add mod">
          <ac:chgData name="Alexandre Aubert" userId="f02fb3d0-8c7f-4e2f-91b0-5fca9e1e1178" providerId="ADAL" clId="{13CCDA23-69E6-4AD9-AE9A-FADE79F42D3F}" dt="2019-09-24T12:01:47.038" v="7933" actId="1076"/>
          <ac:picMkLst>
            <pc:docMk/>
            <pc:sldMk cId="653970556" sldId="501"/>
            <ac:picMk id="14" creationId="{BB1E6C18-B983-406F-9A68-1D90874465D7}"/>
          </ac:picMkLst>
        </pc:picChg>
        <pc:picChg chg="add mod ord">
          <ac:chgData name="Alexandre Aubert" userId="f02fb3d0-8c7f-4e2f-91b0-5fca9e1e1178" providerId="ADAL" clId="{13CCDA23-69E6-4AD9-AE9A-FADE79F42D3F}" dt="2019-09-24T12:51:24.154" v="8164" actId="1076"/>
          <ac:picMkLst>
            <pc:docMk/>
            <pc:sldMk cId="653970556" sldId="501"/>
            <ac:picMk id="15" creationId="{807B3690-90CA-4725-9A79-B869E47A3FFB}"/>
          </ac:picMkLst>
        </pc:picChg>
        <pc:picChg chg="add del mod">
          <ac:chgData name="Alexandre Aubert" userId="f02fb3d0-8c7f-4e2f-91b0-5fca9e1e1178" providerId="ADAL" clId="{13CCDA23-69E6-4AD9-AE9A-FADE79F42D3F}" dt="2019-09-24T12:44:53.358" v="8142" actId="478"/>
          <ac:picMkLst>
            <pc:docMk/>
            <pc:sldMk cId="653970556" sldId="501"/>
            <ac:picMk id="38" creationId="{4DA9EBC6-2DA9-40AF-AD26-4DBA1F1F370D}"/>
          </ac:picMkLst>
        </pc:picChg>
      </pc:sldChg>
      <pc:sldChg chg="addSp delSp modSp add modAnim">
        <pc:chgData name="Alexandre Aubert" userId="f02fb3d0-8c7f-4e2f-91b0-5fca9e1e1178" providerId="ADAL" clId="{13CCDA23-69E6-4AD9-AE9A-FADE79F42D3F}" dt="2019-09-24T15:06:49.457" v="9893"/>
        <pc:sldMkLst>
          <pc:docMk/>
          <pc:sldMk cId="1246184555" sldId="502"/>
        </pc:sldMkLst>
        <pc:spChg chg="del mod">
          <ac:chgData name="Alexandre Aubert" userId="f02fb3d0-8c7f-4e2f-91b0-5fca9e1e1178" providerId="ADAL" clId="{13CCDA23-69E6-4AD9-AE9A-FADE79F42D3F}" dt="2019-09-24T13:18:59.494" v="8561" actId="478"/>
          <ac:spMkLst>
            <pc:docMk/>
            <pc:sldMk cId="1246184555" sldId="502"/>
            <ac:spMk id="2" creationId="{87A917DD-A3D7-44DB-9F39-507EE500F782}"/>
          </ac:spMkLst>
        </pc:spChg>
        <pc:spChg chg="mod">
          <ac:chgData name="Alexandre Aubert" userId="f02fb3d0-8c7f-4e2f-91b0-5fca9e1e1178" providerId="ADAL" clId="{13CCDA23-69E6-4AD9-AE9A-FADE79F42D3F}" dt="2019-09-24T15:06:49.457" v="9893"/>
          <ac:spMkLst>
            <pc:docMk/>
            <pc:sldMk cId="1246184555" sldId="502"/>
            <ac:spMk id="3" creationId="{A2396127-2760-4D40-AFAF-1B00D17F8A23}"/>
          </ac:spMkLst>
        </pc:spChg>
        <pc:spChg chg="mod">
          <ac:chgData name="Alexandre Aubert" userId="f02fb3d0-8c7f-4e2f-91b0-5fca9e1e1178" providerId="ADAL" clId="{13CCDA23-69E6-4AD9-AE9A-FADE79F42D3F}" dt="2019-09-24T12:59:15.772" v="8276" actId="20577"/>
          <ac:spMkLst>
            <pc:docMk/>
            <pc:sldMk cId="1246184555" sldId="502"/>
            <ac:spMk id="4" creationId="{EC0F84A6-7927-4FDE-9B79-B2BC2E349A04}"/>
          </ac:spMkLst>
        </pc:spChg>
        <pc:spChg chg="add del mod">
          <ac:chgData name="Alexandre Aubert" userId="f02fb3d0-8c7f-4e2f-91b0-5fca9e1e1178" providerId="ADAL" clId="{13CCDA23-69E6-4AD9-AE9A-FADE79F42D3F}" dt="2019-09-24T13:19:33.789" v="8565" actId="478"/>
          <ac:spMkLst>
            <pc:docMk/>
            <pc:sldMk cId="1246184555" sldId="502"/>
            <ac:spMk id="7" creationId="{D6BCF831-71AA-4C99-8C2E-A162DDDDA890}"/>
          </ac:spMkLst>
        </pc:spChg>
        <pc:spChg chg="add del mod">
          <ac:chgData name="Alexandre Aubert" userId="f02fb3d0-8c7f-4e2f-91b0-5fca9e1e1178" providerId="ADAL" clId="{13CCDA23-69E6-4AD9-AE9A-FADE79F42D3F}" dt="2019-09-24T13:19:01.383" v="8562" actId="478"/>
          <ac:spMkLst>
            <pc:docMk/>
            <pc:sldMk cId="1246184555" sldId="502"/>
            <ac:spMk id="9" creationId="{A8550D4C-2F88-456B-AD34-F112FD5EA831}"/>
          </ac:spMkLst>
        </pc:spChg>
        <pc:spChg chg="add mod">
          <ac:chgData name="Alexandre Aubert" userId="f02fb3d0-8c7f-4e2f-91b0-5fca9e1e1178" providerId="ADAL" clId="{13CCDA23-69E6-4AD9-AE9A-FADE79F42D3F}" dt="2019-09-24T13:29:28.016" v="8658" actId="1076"/>
          <ac:spMkLst>
            <pc:docMk/>
            <pc:sldMk cId="1246184555" sldId="502"/>
            <ac:spMk id="12" creationId="{40AC4612-27B5-4EF0-B219-963A922F6562}"/>
          </ac:spMkLst>
        </pc:spChg>
        <pc:picChg chg="add mod">
          <ac:chgData name="Alexandre Aubert" userId="f02fb3d0-8c7f-4e2f-91b0-5fca9e1e1178" providerId="ADAL" clId="{13CCDA23-69E6-4AD9-AE9A-FADE79F42D3F}" dt="2019-09-24T13:22:05.072" v="8589" actId="1076"/>
          <ac:picMkLst>
            <pc:docMk/>
            <pc:sldMk cId="1246184555" sldId="502"/>
            <ac:picMk id="6" creationId="{5C8AE1CF-3DC0-4968-9FB2-97B4F49A3D3B}"/>
          </ac:picMkLst>
        </pc:picChg>
        <pc:picChg chg="add mod">
          <ac:chgData name="Alexandre Aubert" userId="f02fb3d0-8c7f-4e2f-91b0-5fca9e1e1178" providerId="ADAL" clId="{13CCDA23-69E6-4AD9-AE9A-FADE79F42D3F}" dt="2019-09-24T13:21:25.862" v="8587" actId="1076"/>
          <ac:picMkLst>
            <pc:docMk/>
            <pc:sldMk cId="1246184555" sldId="502"/>
            <ac:picMk id="11" creationId="{3A5833C6-2110-4B0C-807D-40023523D686}"/>
          </ac:picMkLst>
        </pc:picChg>
      </pc:sldChg>
      <pc:sldChg chg="addSp delSp modSp add delAnim modAnim">
        <pc:chgData name="Alexandre Aubert" userId="f02fb3d0-8c7f-4e2f-91b0-5fca9e1e1178" providerId="ADAL" clId="{13CCDA23-69E6-4AD9-AE9A-FADE79F42D3F}" dt="2019-09-26T07:56:22.495" v="16604"/>
        <pc:sldMkLst>
          <pc:docMk/>
          <pc:sldMk cId="621611667" sldId="503"/>
        </pc:sldMkLst>
        <pc:spChg chg="add del mod">
          <ac:chgData name="Alexandre Aubert" userId="f02fb3d0-8c7f-4e2f-91b0-5fca9e1e1178" providerId="ADAL" clId="{13CCDA23-69E6-4AD9-AE9A-FADE79F42D3F}" dt="2019-09-24T14:45:13.599" v="8681" actId="478"/>
          <ac:spMkLst>
            <pc:docMk/>
            <pc:sldMk cId="621611667" sldId="503"/>
            <ac:spMk id="2" creationId="{22970F53-B215-4502-9B38-80E01D617691}"/>
          </ac:spMkLst>
        </pc:spChg>
        <pc:spChg chg="mod">
          <ac:chgData name="Alexandre Aubert" userId="f02fb3d0-8c7f-4e2f-91b0-5fca9e1e1178" providerId="ADAL" clId="{13CCDA23-69E6-4AD9-AE9A-FADE79F42D3F}" dt="2019-09-24T15:06:51.929" v="9894"/>
          <ac:spMkLst>
            <pc:docMk/>
            <pc:sldMk cId="621611667" sldId="503"/>
            <ac:spMk id="3" creationId="{A2396127-2760-4D40-AFAF-1B00D17F8A23}"/>
          </ac:spMkLst>
        </pc:spChg>
        <pc:spChg chg="mod">
          <ac:chgData name="Alexandre Aubert" userId="f02fb3d0-8c7f-4e2f-91b0-5fca9e1e1178" providerId="ADAL" clId="{13CCDA23-69E6-4AD9-AE9A-FADE79F42D3F}" dt="2019-09-24T14:56:06.872" v="9554" actId="20577"/>
          <ac:spMkLst>
            <pc:docMk/>
            <pc:sldMk cId="621611667" sldId="503"/>
            <ac:spMk id="4" creationId="{EC0F84A6-7927-4FDE-9B79-B2BC2E349A04}"/>
          </ac:spMkLst>
        </pc:spChg>
        <pc:spChg chg="del">
          <ac:chgData name="Alexandre Aubert" userId="f02fb3d0-8c7f-4e2f-91b0-5fca9e1e1178" providerId="ADAL" clId="{13CCDA23-69E6-4AD9-AE9A-FADE79F42D3F}" dt="2019-09-24T13:23:22.184" v="8621" actId="478"/>
          <ac:spMkLst>
            <pc:docMk/>
            <pc:sldMk cId="621611667" sldId="503"/>
            <ac:spMk id="12" creationId="{40AC4612-27B5-4EF0-B219-963A922F6562}"/>
          </ac:spMkLst>
        </pc:spChg>
        <pc:spChg chg="add mod">
          <ac:chgData name="Alexandre Aubert" userId="f02fb3d0-8c7f-4e2f-91b0-5fca9e1e1178" providerId="ADAL" clId="{13CCDA23-69E6-4AD9-AE9A-FADE79F42D3F}" dt="2019-09-24T14:54:36.538" v="9520" actId="108"/>
          <ac:spMkLst>
            <pc:docMk/>
            <pc:sldMk cId="621611667" sldId="503"/>
            <ac:spMk id="14" creationId="{C63C6CDD-F623-4FA4-9F22-78403CB565C1}"/>
          </ac:spMkLst>
        </pc:spChg>
        <pc:spChg chg="add mod">
          <ac:chgData name="Alexandre Aubert" userId="f02fb3d0-8c7f-4e2f-91b0-5fca9e1e1178" providerId="ADAL" clId="{13CCDA23-69E6-4AD9-AE9A-FADE79F42D3F}" dt="2019-09-24T15:00:20.729" v="9786" actId="20577"/>
          <ac:spMkLst>
            <pc:docMk/>
            <pc:sldMk cId="621611667" sldId="503"/>
            <ac:spMk id="15" creationId="{7959B3A6-0E8A-4835-AB4B-DCF2A94467A9}"/>
          </ac:spMkLst>
        </pc:spChg>
        <pc:spChg chg="add mod">
          <ac:chgData name="Alexandre Aubert" userId="f02fb3d0-8c7f-4e2f-91b0-5fca9e1e1178" providerId="ADAL" clId="{13CCDA23-69E6-4AD9-AE9A-FADE79F42D3F}" dt="2019-09-24T15:02:13.521" v="9791" actId="20577"/>
          <ac:spMkLst>
            <pc:docMk/>
            <pc:sldMk cId="621611667" sldId="503"/>
            <ac:spMk id="16" creationId="{FD3F66CD-3041-4384-9787-EECEA037272F}"/>
          </ac:spMkLst>
        </pc:spChg>
        <pc:spChg chg="add mod">
          <ac:chgData name="Alexandre Aubert" userId="f02fb3d0-8c7f-4e2f-91b0-5fca9e1e1178" providerId="ADAL" clId="{13CCDA23-69E6-4AD9-AE9A-FADE79F42D3F}" dt="2019-09-24T15:02:35.521" v="9851" actId="20577"/>
          <ac:spMkLst>
            <pc:docMk/>
            <pc:sldMk cId="621611667" sldId="503"/>
            <ac:spMk id="17" creationId="{B0F9E0BA-8B91-435B-986C-2156999FB6C6}"/>
          </ac:spMkLst>
        </pc:spChg>
        <pc:picChg chg="del">
          <ac:chgData name="Alexandre Aubert" userId="f02fb3d0-8c7f-4e2f-91b0-5fca9e1e1178" providerId="ADAL" clId="{13CCDA23-69E6-4AD9-AE9A-FADE79F42D3F}" dt="2019-09-24T13:23:21.835" v="8620" actId="478"/>
          <ac:picMkLst>
            <pc:docMk/>
            <pc:sldMk cId="621611667" sldId="503"/>
            <ac:picMk id="6" creationId="{5C8AE1CF-3DC0-4968-9FB2-97B4F49A3D3B}"/>
          </ac:picMkLst>
        </pc:picChg>
        <pc:picChg chg="add mod">
          <ac:chgData name="Alexandre Aubert" userId="f02fb3d0-8c7f-4e2f-91b0-5fca9e1e1178" providerId="ADAL" clId="{13CCDA23-69E6-4AD9-AE9A-FADE79F42D3F}" dt="2019-09-24T14:44:59.607" v="8678" actId="1076"/>
          <ac:picMkLst>
            <pc:docMk/>
            <pc:sldMk cId="621611667" sldId="503"/>
            <ac:picMk id="8" creationId="{AA3602EB-DEFF-4BE1-9ACA-A65918C6C110}"/>
          </ac:picMkLst>
        </pc:picChg>
        <pc:picChg chg="add mod">
          <ac:chgData name="Alexandre Aubert" userId="f02fb3d0-8c7f-4e2f-91b0-5fca9e1e1178" providerId="ADAL" clId="{13CCDA23-69E6-4AD9-AE9A-FADE79F42D3F}" dt="2019-09-24T14:54:45.687" v="9523" actId="1076"/>
          <ac:picMkLst>
            <pc:docMk/>
            <pc:sldMk cId="621611667" sldId="503"/>
            <ac:picMk id="9" creationId="{6ACAC484-EEEB-4311-8A71-12B2183FF27D}"/>
          </ac:picMkLst>
        </pc:picChg>
        <pc:picChg chg="add mod">
          <ac:chgData name="Alexandre Aubert" userId="f02fb3d0-8c7f-4e2f-91b0-5fca9e1e1178" providerId="ADAL" clId="{13CCDA23-69E6-4AD9-AE9A-FADE79F42D3F}" dt="2019-09-24T14:55:02.351" v="9527" actId="1076"/>
          <ac:picMkLst>
            <pc:docMk/>
            <pc:sldMk cId="621611667" sldId="503"/>
            <ac:picMk id="10" creationId="{19C374FC-3EFB-49BD-BFD5-78E53768426C}"/>
          </ac:picMkLst>
        </pc:picChg>
        <pc:picChg chg="del">
          <ac:chgData name="Alexandre Aubert" userId="f02fb3d0-8c7f-4e2f-91b0-5fca9e1e1178" providerId="ADAL" clId="{13CCDA23-69E6-4AD9-AE9A-FADE79F42D3F}" dt="2019-09-24T13:23:22.775" v="8622" actId="478"/>
          <ac:picMkLst>
            <pc:docMk/>
            <pc:sldMk cId="621611667" sldId="503"/>
            <ac:picMk id="11" creationId="{3A5833C6-2110-4B0C-807D-40023523D686}"/>
          </ac:picMkLst>
        </pc:picChg>
        <pc:picChg chg="add mod">
          <ac:chgData name="Alexandre Aubert" userId="f02fb3d0-8c7f-4e2f-91b0-5fca9e1e1178" providerId="ADAL" clId="{13CCDA23-69E6-4AD9-AE9A-FADE79F42D3F}" dt="2019-09-24T14:54:57.072" v="9526" actId="1076"/>
          <ac:picMkLst>
            <pc:docMk/>
            <pc:sldMk cId="621611667" sldId="503"/>
            <ac:picMk id="13" creationId="{62462720-05F4-48B6-AB31-EA20AAB20AE4}"/>
          </ac:picMkLst>
        </pc:picChg>
      </pc:sldChg>
      <pc:sldChg chg="addSp delSp modSp add modAnim">
        <pc:chgData name="Alexandre Aubert" userId="f02fb3d0-8c7f-4e2f-91b0-5fca9e1e1178" providerId="ADAL" clId="{13CCDA23-69E6-4AD9-AE9A-FADE79F42D3F}" dt="2019-09-25T12:49:18.826" v="13962" actId="478"/>
        <pc:sldMkLst>
          <pc:docMk/>
          <pc:sldMk cId="709002782" sldId="504"/>
        </pc:sldMkLst>
        <pc:spChg chg="del mod">
          <ac:chgData name="Alexandre Aubert" userId="f02fb3d0-8c7f-4e2f-91b0-5fca9e1e1178" providerId="ADAL" clId="{13CCDA23-69E6-4AD9-AE9A-FADE79F42D3F}" dt="2019-09-25T12:49:18.826" v="13962" actId="478"/>
          <ac:spMkLst>
            <pc:docMk/>
            <pc:sldMk cId="709002782" sldId="504"/>
            <ac:spMk id="2" creationId="{22970F53-B215-4502-9B38-80E01D617691}"/>
          </ac:spMkLst>
        </pc:spChg>
        <pc:spChg chg="mod">
          <ac:chgData name="Alexandre Aubert" userId="f02fb3d0-8c7f-4e2f-91b0-5fca9e1e1178" providerId="ADAL" clId="{13CCDA23-69E6-4AD9-AE9A-FADE79F42D3F}" dt="2019-09-24T15:06:55.200" v="9895"/>
          <ac:spMkLst>
            <pc:docMk/>
            <pc:sldMk cId="709002782" sldId="504"/>
            <ac:spMk id="3" creationId="{A2396127-2760-4D40-AFAF-1B00D17F8A23}"/>
          </ac:spMkLst>
        </pc:spChg>
        <pc:spChg chg="mod">
          <ac:chgData name="Alexandre Aubert" userId="f02fb3d0-8c7f-4e2f-91b0-5fca9e1e1178" providerId="ADAL" clId="{13CCDA23-69E6-4AD9-AE9A-FADE79F42D3F}" dt="2019-09-24T15:08:46.270" v="10037" actId="20577"/>
          <ac:spMkLst>
            <pc:docMk/>
            <pc:sldMk cId="709002782" sldId="504"/>
            <ac:spMk id="4" creationId="{EC0F84A6-7927-4FDE-9B79-B2BC2E349A04}"/>
          </ac:spMkLst>
        </pc:spChg>
        <pc:spChg chg="add del mod">
          <ac:chgData name="Alexandre Aubert" userId="f02fb3d0-8c7f-4e2f-91b0-5fca9e1e1178" providerId="ADAL" clId="{13CCDA23-69E6-4AD9-AE9A-FADE79F42D3F}" dt="2019-09-25T07:36:45.506" v="13477" actId="478"/>
          <ac:spMkLst>
            <pc:docMk/>
            <pc:sldMk cId="709002782" sldId="504"/>
            <ac:spMk id="5" creationId="{8A96C2D1-810E-49E1-8929-9FB779958BC4}"/>
          </ac:spMkLst>
        </pc:spChg>
        <pc:graphicFrameChg chg="add del mod">
          <ac:chgData name="Alexandre Aubert" userId="f02fb3d0-8c7f-4e2f-91b0-5fca9e1e1178" providerId="ADAL" clId="{13CCDA23-69E6-4AD9-AE9A-FADE79F42D3F}" dt="2019-09-25T07:36:42.946" v="13476" actId="478"/>
          <ac:graphicFrameMkLst>
            <pc:docMk/>
            <pc:sldMk cId="709002782" sldId="504"/>
            <ac:graphicFrameMk id="6" creationId="{E8F189A5-8395-47F8-93E2-D14A8B954D1F}"/>
          </ac:graphicFrameMkLst>
        </pc:graphicFrameChg>
        <pc:graphicFrameChg chg="add del">
          <ac:chgData name="Alexandre Aubert" userId="f02fb3d0-8c7f-4e2f-91b0-5fca9e1e1178" providerId="ADAL" clId="{13CCDA23-69E6-4AD9-AE9A-FADE79F42D3F}" dt="2019-09-25T07:47:16.427" v="13479" actId="478"/>
          <ac:graphicFrameMkLst>
            <pc:docMk/>
            <pc:sldMk cId="709002782" sldId="504"/>
            <ac:graphicFrameMk id="7" creationId="{7B4F53F0-7AEA-4284-A72A-75B1DD01D5DD}"/>
          </ac:graphicFrameMkLst>
        </pc:graphicFrameChg>
        <pc:picChg chg="del">
          <ac:chgData name="Alexandre Aubert" userId="f02fb3d0-8c7f-4e2f-91b0-5fca9e1e1178" providerId="ADAL" clId="{13CCDA23-69E6-4AD9-AE9A-FADE79F42D3F}" dt="2019-09-24T14:56:58.779" v="9596" actId="478"/>
          <ac:picMkLst>
            <pc:docMk/>
            <pc:sldMk cId="709002782" sldId="504"/>
            <ac:picMk id="8" creationId="{AA3602EB-DEFF-4BE1-9ACA-A65918C6C110}"/>
          </ac:picMkLst>
        </pc:picChg>
        <pc:picChg chg="del">
          <ac:chgData name="Alexandre Aubert" userId="f02fb3d0-8c7f-4e2f-91b0-5fca9e1e1178" providerId="ADAL" clId="{13CCDA23-69E6-4AD9-AE9A-FADE79F42D3F}" dt="2019-09-24T14:56:58.156" v="9595" actId="478"/>
          <ac:picMkLst>
            <pc:docMk/>
            <pc:sldMk cId="709002782" sldId="504"/>
            <ac:picMk id="9" creationId="{6ACAC484-EEEB-4311-8A71-12B2183FF27D}"/>
          </ac:picMkLst>
        </pc:picChg>
        <pc:picChg chg="add del mod">
          <ac:chgData name="Alexandre Aubert" userId="f02fb3d0-8c7f-4e2f-91b0-5fca9e1e1178" providerId="ADAL" clId="{13CCDA23-69E6-4AD9-AE9A-FADE79F42D3F}" dt="2019-09-25T12:40:24.180" v="13729" actId="478"/>
          <ac:picMkLst>
            <pc:docMk/>
            <pc:sldMk cId="709002782" sldId="504"/>
            <ac:picMk id="9" creationId="{74D438A9-B423-4D6E-9160-5111AD960255}"/>
          </ac:picMkLst>
        </pc:picChg>
        <pc:picChg chg="del">
          <ac:chgData name="Alexandre Aubert" userId="f02fb3d0-8c7f-4e2f-91b0-5fca9e1e1178" providerId="ADAL" clId="{13CCDA23-69E6-4AD9-AE9A-FADE79F42D3F}" dt="2019-09-24T14:56:59.546" v="9597" actId="478"/>
          <ac:picMkLst>
            <pc:docMk/>
            <pc:sldMk cId="709002782" sldId="504"/>
            <ac:picMk id="10" creationId="{19C374FC-3EFB-49BD-BFD5-78E53768426C}"/>
          </ac:picMkLst>
        </pc:picChg>
        <pc:picChg chg="add mod ord">
          <ac:chgData name="Alexandre Aubert" userId="f02fb3d0-8c7f-4e2f-91b0-5fca9e1e1178" providerId="ADAL" clId="{13CCDA23-69E6-4AD9-AE9A-FADE79F42D3F}" dt="2019-09-25T12:45:59.742" v="13924" actId="167"/>
          <ac:picMkLst>
            <pc:docMk/>
            <pc:sldMk cId="709002782" sldId="504"/>
            <ac:picMk id="11" creationId="{7AF9B40E-9ACD-43F1-A515-54AB3C8FAF02}"/>
          </ac:picMkLst>
        </pc:picChg>
        <pc:picChg chg="del">
          <ac:chgData name="Alexandre Aubert" userId="f02fb3d0-8c7f-4e2f-91b0-5fca9e1e1178" providerId="ADAL" clId="{13CCDA23-69E6-4AD9-AE9A-FADE79F42D3F}" dt="2019-09-24T14:57:00.082" v="9598" actId="478"/>
          <ac:picMkLst>
            <pc:docMk/>
            <pc:sldMk cId="709002782" sldId="504"/>
            <ac:picMk id="13" creationId="{62462720-05F4-48B6-AB31-EA20AAB20AE4}"/>
          </ac:picMkLst>
        </pc:picChg>
      </pc:sldChg>
      <pc:sldChg chg="addSp delSp modSp add modTransition modAnim">
        <pc:chgData name="Alexandre Aubert" userId="f02fb3d0-8c7f-4e2f-91b0-5fca9e1e1178" providerId="ADAL" clId="{13CCDA23-69E6-4AD9-AE9A-FADE79F42D3F}" dt="2019-09-26T07:27:05.713" v="16087" actId="1076"/>
        <pc:sldMkLst>
          <pc:docMk/>
          <pc:sldMk cId="2328612535" sldId="505"/>
        </pc:sldMkLst>
        <pc:spChg chg="del">
          <ac:chgData name="Alexandre Aubert" userId="f02fb3d0-8c7f-4e2f-91b0-5fca9e1e1178" providerId="ADAL" clId="{13CCDA23-69E6-4AD9-AE9A-FADE79F42D3F}" dt="2019-09-25T12:49:44.875" v="13964" actId="478"/>
          <ac:spMkLst>
            <pc:docMk/>
            <pc:sldMk cId="2328612535" sldId="505"/>
            <ac:spMk id="2" creationId="{22970F53-B215-4502-9B38-80E01D617691}"/>
          </ac:spMkLst>
        </pc:spChg>
        <pc:spChg chg="add mod">
          <ac:chgData name="Alexandre Aubert" userId="f02fb3d0-8c7f-4e2f-91b0-5fca9e1e1178" providerId="ADAL" clId="{13CCDA23-69E6-4AD9-AE9A-FADE79F42D3F}" dt="2019-09-25T13:40:03.089" v="14543" actId="1076"/>
          <ac:spMkLst>
            <pc:docMk/>
            <pc:sldMk cId="2328612535" sldId="505"/>
            <ac:spMk id="6" creationId="{39D422B1-7ABC-47C6-928F-770A5C4570B7}"/>
          </ac:spMkLst>
        </pc:spChg>
        <pc:picChg chg="add del mod ord">
          <ac:chgData name="Alexandre Aubert" userId="f02fb3d0-8c7f-4e2f-91b0-5fca9e1e1178" providerId="ADAL" clId="{13CCDA23-69E6-4AD9-AE9A-FADE79F42D3F}" dt="2019-09-25T13:03:21.654" v="13968" actId="478"/>
          <ac:picMkLst>
            <pc:docMk/>
            <pc:sldMk cId="2328612535" sldId="505"/>
            <ac:picMk id="7" creationId="{656943FE-D21E-4A40-A179-078B965FB541}"/>
          </ac:picMkLst>
        </pc:picChg>
        <pc:picChg chg="del mod">
          <ac:chgData name="Alexandre Aubert" userId="f02fb3d0-8c7f-4e2f-91b0-5fca9e1e1178" providerId="ADAL" clId="{13CCDA23-69E6-4AD9-AE9A-FADE79F42D3F}" dt="2019-09-25T12:39:43.868" v="13720" actId="478"/>
          <ac:picMkLst>
            <pc:docMk/>
            <pc:sldMk cId="2328612535" sldId="505"/>
            <ac:picMk id="9" creationId="{74D438A9-B423-4D6E-9160-5111AD960255}"/>
          </ac:picMkLst>
        </pc:picChg>
        <pc:picChg chg="add del mod">
          <ac:chgData name="Alexandre Aubert" userId="f02fb3d0-8c7f-4e2f-91b0-5fca9e1e1178" providerId="ADAL" clId="{13CCDA23-69E6-4AD9-AE9A-FADE79F42D3F}" dt="2019-09-25T12:47:57.671" v="13948" actId="478"/>
          <ac:picMkLst>
            <pc:docMk/>
            <pc:sldMk cId="2328612535" sldId="505"/>
            <ac:picMk id="10" creationId="{FB42545F-882B-4232-B44B-DAE831F87423}"/>
          </ac:picMkLst>
        </pc:picChg>
        <pc:picChg chg="add mod ord">
          <ac:chgData name="Alexandre Aubert" userId="f02fb3d0-8c7f-4e2f-91b0-5fca9e1e1178" providerId="ADAL" clId="{13CCDA23-69E6-4AD9-AE9A-FADE79F42D3F}" dt="2019-09-26T07:25:24.902" v="16036" actId="167"/>
          <ac:picMkLst>
            <pc:docMk/>
            <pc:sldMk cId="2328612535" sldId="505"/>
            <ac:picMk id="11" creationId="{57A19283-4D55-4E99-9064-17FA052E4DE0}"/>
          </ac:picMkLst>
        </pc:picChg>
        <pc:picChg chg="add mod ord">
          <ac:chgData name="Alexandre Aubert" userId="f02fb3d0-8c7f-4e2f-91b0-5fca9e1e1178" providerId="ADAL" clId="{13CCDA23-69E6-4AD9-AE9A-FADE79F42D3F}" dt="2019-09-26T07:25:10.683" v="16031" actId="1076"/>
          <ac:picMkLst>
            <pc:docMk/>
            <pc:sldMk cId="2328612535" sldId="505"/>
            <ac:picMk id="13" creationId="{E2A9132B-A89F-43E2-A56B-B1ACDEFC9CF0}"/>
          </ac:picMkLst>
        </pc:picChg>
        <pc:picChg chg="add mod">
          <ac:chgData name="Alexandre Aubert" userId="f02fb3d0-8c7f-4e2f-91b0-5fca9e1e1178" providerId="ADAL" clId="{13CCDA23-69E6-4AD9-AE9A-FADE79F42D3F}" dt="2019-09-26T07:27:01.384" v="16084" actId="1076"/>
          <ac:picMkLst>
            <pc:docMk/>
            <pc:sldMk cId="2328612535" sldId="505"/>
            <ac:picMk id="14" creationId="{58E280B3-FC01-465E-9509-3070DB2588AE}"/>
          </ac:picMkLst>
        </pc:picChg>
        <pc:picChg chg="add mod">
          <ac:chgData name="Alexandre Aubert" userId="f02fb3d0-8c7f-4e2f-91b0-5fca9e1e1178" providerId="ADAL" clId="{13CCDA23-69E6-4AD9-AE9A-FADE79F42D3F}" dt="2019-09-26T07:26:53.713" v="16080" actId="1076"/>
          <ac:picMkLst>
            <pc:docMk/>
            <pc:sldMk cId="2328612535" sldId="505"/>
            <ac:picMk id="15" creationId="{3510DBC4-9469-4084-B529-33E5C16AE022}"/>
          </ac:picMkLst>
        </pc:picChg>
        <pc:picChg chg="add mod">
          <ac:chgData name="Alexandre Aubert" userId="f02fb3d0-8c7f-4e2f-91b0-5fca9e1e1178" providerId="ADAL" clId="{13CCDA23-69E6-4AD9-AE9A-FADE79F42D3F}" dt="2019-09-26T07:27:02.569" v="16085" actId="1076"/>
          <ac:picMkLst>
            <pc:docMk/>
            <pc:sldMk cId="2328612535" sldId="505"/>
            <ac:picMk id="16" creationId="{68C6A7CA-0065-4ACB-9DFD-00444206D569}"/>
          </ac:picMkLst>
        </pc:picChg>
        <pc:picChg chg="add mod">
          <ac:chgData name="Alexandre Aubert" userId="f02fb3d0-8c7f-4e2f-91b0-5fca9e1e1178" providerId="ADAL" clId="{13CCDA23-69E6-4AD9-AE9A-FADE79F42D3F}" dt="2019-09-26T07:26:41.713" v="16072" actId="1076"/>
          <ac:picMkLst>
            <pc:docMk/>
            <pc:sldMk cId="2328612535" sldId="505"/>
            <ac:picMk id="17" creationId="{04758939-6847-4151-A331-0FC3F7417510}"/>
          </ac:picMkLst>
        </pc:picChg>
        <pc:picChg chg="add mod">
          <ac:chgData name="Alexandre Aubert" userId="f02fb3d0-8c7f-4e2f-91b0-5fca9e1e1178" providerId="ADAL" clId="{13CCDA23-69E6-4AD9-AE9A-FADE79F42D3F}" dt="2019-09-26T07:27:04.105" v="16086" actId="1076"/>
          <ac:picMkLst>
            <pc:docMk/>
            <pc:sldMk cId="2328612535" sldId="505"/>
            <ac:picMk id="18" creationId="{494CF894-C0CC-4B7E-A115-5ACDBDAD3ED4}"/>
          </ac:picMkLst>
        </pc:picChg>
        <pc:picChg chg="add mod">
          <ac:chgData name="Alexandre Aubert" userId="f02fb3d0-8c7f-4e2f-91b0-5fca9e1e1178" providerId="ADAL" clId="{13CCDA23-69E6-4AD9-AE9A-FADE79F42D3F}" dt="2019-09-26T07:27:05.713" v="16087" actId="1076"/>
          <ac:picMkLst>
            <pc:docMk/>
            <pc:sldMk cId="2328612535" sldId="505"/>
            <ac:picMk id="19" creationId="{DC1C45C5-D664-4F85-9E90-38AD727394FF}"/>
          </ac:picMkLst>
        </pc:picChg>
        <pc:picChg chg="add mod">
          <ac:chgData name="Alexandre Aubert" userId="f02fb3d0-8c7f-4e2f-91b0-5fca9e1e1178" providerId="ADAL" clId="{13CCDA23-69E6-4AD9-AE9A-FADE79F42D3F}" dt="2019-09-26T07:26:57.312" v="16083" actId="1076"/>
          <ac:picMkLst>
            <pc:docMk/>
            <pc:sldMk cId="2328612535" sldId="505"/>
            <ac:picMk id="20" creationId="{54A1F72A-951C-4F4F-B6A5-A03AB262AD48}"/>
          </ac:picMkLst>
        </pc:picChg>
      </pc:sldChg>
      <pc:sldChg chg="addSp delSp modSp add modTransition modAnim">
        <pc:chgData name="Alexandre Aubert" userId="f02fb3d0-8c7f-4e2f-91b0-5fca9e1e1178" providerId="ADAL" clId="{13CCDA23-69E6-4AD9-AE9A-FADE79F42D3F}" dt="2019-10-01T09:41:07.557" v="21736"/>
        <pc:sldMkLst>
          <pc:docMk/>
          <pc:sldMk cId="751027317" sldId="506"/>
        </pc:sldMkLst>
        <pc:spChg chg="mod">
          <ac:chgData name="Alexandre Aubert" userId="f02fb3d0-8c7f-4e2f-91b0-5fca9e1e1178" providerId="ADAL" clId="{13CCDA23-69E6-4AD9-AE9A-FADE79F42D3F}" dt="2019-09-26T07:49:12.164" v="16259"/>
          <ac:spMkLst>
            <pc:docMk/>
            <pc:sldMk cId="751027317" sldId="506"/>
            <ac:spMk id="3" creationId="{A2396127-2760-4D40-AFAF-1B00D17F8A23}"/>
          </ac:spMkLst>
        </pc:spChg>
        <pc:spChg chg="mod">
          <ac:chgData name="Alexandre Aubert" userId="f02fb3d0-8c7f-4e2f-91b0-5fca9e1e1178" providerId="ADAL" clId="{13CCDA23-69E6-4AD9-AE9A-FADE79F42D3F}" dt="2019-09-26T09:42:46.061" v="17361" actId="20577"/>
          <ac:spMkLst>
            <pc:docMk/>
            <pc:sldMk cId="751027317" sldId="506"/>
            <ac:spMk id="4" creationId="{EC0F84A6-7927-4FDE-9B79-B2BC2E349A04}"/>
          </ac:spMkLst>
        </pc:spChg>
        <pc:spChg chg="mod">
          <ac:chgData name="Alexandre Aubert" userId="f02fb3d0-8c7f-4e2f-91b0-5fca9e1e1178" providerId="ADAL" clId="{13CCDA23-69E6-4AD9-AE9A-FADE79F42D3F}" dt="2019-09-26T09:48:58.355" v="17738" actId="1076"/>
          <ac:spMkLst>
            <pc:docMk/>
            <pc:sldMk cId="751027317" sldId="506"/>
            <ac:spMk id="6" creationId="{39D422B1-7ABC-47C6-928F-770A5C4570B7}"/>
          </ac:spMkLst>
        </pc:spChg>
        <pc:spChg chg="add mod">
          <ac:chgData name="Alexandre Aubert" userId="f02fb3d0-8c7f-4e2f-91b0-5fca9e1e1178" providerId="ADAL" clId="{13CCDA23-69E6-4AD9-AE9A-FADE79F42D3F}" dt="2019-09-26T09:50:51.141" v="17748" actId="20577"/>
          <ac:spMkLst>
            <pc:docMk/>
            <pc:sldMk cId="751027317" sldId="506"/>
            <ac:spMk id="7" creationId="{A29E9745-924D-4C57-A17C-AA9C0E24EB54}"/>
          </ac:spMkLst>
        </pc:spChg>
        <pc:spChg chg="add del">
          <ac:chgData name="Alexandre Aubert" userId="f02fb3d0-8c7f-4e2f-91b0-5fca9e1e1178" providerId="ADAL" clId="{13CCDA23-69E6-4AD9-AE9A-FADE79F42D3F}" dt="2019-09-25T13:25:58.010" v="14262"/>
          <ac:spMkLst>
            <pc:docMk/>
            <pc:sldMk cId="751027317" sldId="506"/>
            <ac:spMk id="7" creationId="{D186BF97-BCF5-40D3-A7C5-FE65E8D1671E}"/>
          </ac:spMkLst>
        </pc:spChg>
        <pc:spChg chg="add mod">
          <ac:chgData name="Alexandre Aubert" userId="f02fb3d0-8c7f-4e2f-91b0-5fca9e1e1178" providerId="ADAL" clId="{13CCDA23-69E6-4AD9-AE9A-FADE79F42D3F}" dt="2019-09-26T09:51:02.030" v="17750" actId="108"/>
          <ac:spMkLst>
            <pc:docMk/>
            <pc:sldMk cId="751027317" sldId="506"/>
            <ac:spMk id="8" creationId="{BC58A43D-9C2D-4138-8B09-429B386B8CBB}"/>
          </ac:spMkLst>
        </pc:spChg>
        <pc:spChg chg="add mod">
          <ac:chgData name="Alexandre Aubert" userId="f02fb3d0-8c7f-4e2f-91b0-5fca9e1e1178" providerId="ADAL" clId="{13CCDA23-69E6-4AD9-AE9A-FADE79F42D3F}" dt="2019-09-26T09:53:39.689" v="17766" actId="1076"/>
          <ac:spMkLst>
            <pc:docMk/>
            <pc:sldMk cId="751027317" sldId="506"/>
            <ac:spMk id="9" creationId="{4B0BC95B-74CC-4D20-BE0B-544A74F6BCD0}"/>
          </ac:spMkLst>
        </pc:spChg>
        <pc:picChg chg="add mod">
          <ac:chgData name="Alexandre Aubert" userId="f02fb3d0-8c7f-4e2f-91b0-5fca9e1e1178" providerId="ADAL" clId="{13CCDA23-69E6-4AD9-AE9A-FADE79F42D3F}" dt="2019-09-26T09:55:04.520" v="17778" actId="1076"/>
          <ac:picMkLst>
            <pc:docMk/>
            <pc:sldMk cId="751027317" sldId="506"/>
            <ac:picMk id="2" creationId="{8C81C0D3-AB24-4F9A-AB06-E833257120E3}"/>
          </ac:picMkLst>
        </pc:picChg>
        <pc:picChg chg="add mod">
          <ac:chgData name="Alexandre Aubert" userId="f02fb3d0-8c7f-4e2f-91b0-5fca9e1e1178" providerId="ADAL" clId="{13CCDA23-69E6-4AD9-AE9A-FADE79F42D3F}" dt="2019-09-26T09:40:55.243" v="17214" actId="1076"/>
          <ac:picMkLst>
            <pc:docMk/>
            <pc:sldMk cId="751027317" sldId="506"/>
            <ac:picMk id="5" creationId="{251E6CDA-78EB-4762-8361-E84ABA4783AD}"/>
          </ac:picMkLst>
        </pc:picChg>
        <pc:picChg chg="add del mod">
          <ac:chgData name="Alexandre Aubert" userId="f02fb3d0-8c7f-4e2f-91b0-5fca9e1e1178" providerId="ADAL" clId="{13CCDA23-69E6-4AD9-AE9A-FADE79F42D3F}" dt="2019-09-25T13:28:13.631" v="14273"/>
          <ac:picMkLst>
            <pc:docMk/>
            <pc:sldMk cId="751027317" sldId="506"/>
            <ac:picMk id="5" creationId="{523EACBD-E54A-4352-8DFE-C5898848794B}"/>
          </ac:picMkLst>
        </pc:picChg>
        <pc:picChg chg="add del mod">
          <ac:chgData name="Alexandre Aubert" userId="f02fb3d0-8c7f-4e2f-91b0-5fca9e1e1178" providerId="ADAL" clId="{13CCDA23-69E6-4AD9-AE9A-FADE79F42D3F}" dt="2019-09-26T09:54:52.665" v="17776" actId="478"/>
          <ac:picMkLst>
            <pc:docMk/>
            <pc:sldMk cId="751027317" sldId="506"/>
            <ac:picMk id="10" creationId="{606F225E-4D19-4EC5-A6FC-794E91C7466E}"/>
          </ac:picMkLst>
        </pc:picChg>
        <pc:picChg chg="del">
          <ac:chgData name="Alexandre Aubert" userId="f02fb3d0-8c7f-4e2f-91b0-5fca9e1e1178" providerId="ADAL" clId="{13CCDA23-69E6-4AD9-AE9A-FADE79F42D3F}" dt="2019-09-25T13:04:44.089" v="13981" actId="478"/>
          <ac:picMkLst>
            <pc:docMk/>
            <pc:sldMk cId="751027317" sldId="506"/>
            <ac:picMk id="11" creationId="{57A19283-4D55-4E99-9064-17FA052E4DE0}"/>
          </ac:picMkLst>
        </pc:picChg>
        <pc:picChg chg="del mod">
          <ac:chgData name="Alexandre Aubert" userId="f02fb3d0-8c7f-4e2f-91b0-5fca9e1e1178" providerId="ADAL" clId="{13CCDA23-69E6-4AD9-AE9A-FADE79F42D3F}" dt="2019-09-25T13:05:07.521" v="13989" actId="478"/>
          <ac:picMkLst>
            <pc:docMk/>
            <pc:sldMk cId="751027317" sldId="506"/>
            <ac:picMk id="13" creationId="{E2A9132B-A89F-43E2-A56B-B1ACDEFC9CF0}"/>
          </ac:picMkLst>
        </pc:picChg>
      </pc:sldChg>
      <pc:sldChg chg="addSp delSp modSp add modTransition delAnim modAnim">
        <pc:chgData name="Alexandre Aubert" userId="f02fb3d0-8c7f-4e2f-91b0-5fca9e1e1178" providerId="ADAL" clId="{13CCDA23-69E6-4AD9-AE9A-FADE79F42D3F}" dt="2019-09-26T07:33:11.518" v="16173"/>
        <pc:sldMkLst>
          <pc:docMk/>
          <pc:sldMk cId="3660256860" sldId="507"/>
        </pc:sldMkLst>
        <pc:spChg chg="del">
          <ac:chgData name="Alexandre Aubert" userId="f02fb3d0-8c7f-4e2f-91b0-5fca9e1e1178" providerId="ADAL" clId="{13CCDA23-69E6-4AD9-AE9A-FADE79F42D3F}" dt="2019-09-25T13:29:14.796" v="14294" actId="478"/>
          <ac:spMkLst>
            <pc:docMk/>
            <pc:sldMk cId="3660256860" sldId="507"/>
            <ac:spMk id="6" creationId="{39D422B1-7ABC-47C6-928F-770A5C4570B7}"/>
          </ac:spMkLst>
        </pc:spChg>
        <pc:spChg chg="add del mod">
          <ac:chgData name="Alexandre Aubert" userId="f02fb3d0-8c7f-4e2f-91b0-5fca9e1e1178" providerId="ADAL" clId="{13CCDA23-69E6-4AD9-AE9A-FADE79F42D3F}" dt="2019-09-26T07:33:11.518" v="16173"/>
          <ac:spMkLst>
            <pc:docMk/>
            <pc:sldMk cId="3660256860" sldId="507"/>
            <ac:spMk id="9" creationId="{D7F7A75E-4625-4B79-A752-BF1536F83B9C}"/>
          </ac:spMkLst>
        </pc:spChg>
        <pc:spChg chg="add mod ord">
          <ac:chgData name="Alexandre Aubert" userId="f02fb3d0-8c7f-4e2f-91b0-5fca9e1e1178" providerId="ADAL" clId="{13CCDA23-69E6-4AD9-AE9A-FADE79F42D3F}" dt="2019-09-25T13:51:37.571" v="15049" actId="20577"/>
          <ac:spMkLst>
            <pc:docMk/>
            <pc:sldMk cId="3660256860" sldId="507"/>
            <ac:spMk id="22" creationId="{42799275-B312-47C8-90D3-FBAF83C3F984}"/>
          </ac:spMkLst>
        </pc:spChg>
        <pc:spChg chg="add del ord">
          <ac:chgData name="Alexandre Aubert" userId="f02fb3d0-8c7f-4e2f-91b0-5fca9e1e1178" providerId="ADAL" clId="{13CCDA23-69E6-4AD9-AE9A-FADE79F42D3F}" dt="2019-09-25T13:40:25.043" v="14547" actId="478"/>
          <ac:spMkLst>
            <pc:docMk/>
            <pc:sldMk cId="3660256860" sldId="507"/>
            <ac:spMk id="23" creationId="{12D9C105-24B2-4D8A-B223-E73D3D152B0F}"/>
          </ac:spMkLst>
        </pc:spChg>
        <pc:picChg chg="add mod">
          <ac:chgData name="Alexandre Aubert" userId="f02fb3d0-8c7f-4e2f-91b0-5fca9e1e1178" providerId="ADAL" clId="{13CCDA23-69E6-4AD9-AE9A-FADE79F42D3F}" dt="2019-09-26T07:29:07.657" v="16121" actId="1076"/>
          <ac:picMkLst>
            <pc:docMk/>
            <pc:sldMk cId="3660256860" sldId="507"/>
            <ac:picMk id="2" creationId="{AD334581-707C-46BA-901A-9A534CC28389}"/>
          </ac:picMkLst>
        </pc:picChg>
        <pc:picChg chg="add mod">
          <ac:chgData name="Alexandre Aubert" userId="f02fb3d0-8c7f-4e2f-91b0-5fca9e1e1178" providerId="ADAL" clId="{13CCDA23-69E6-4AD9-AE9A-FADE79F42D3F}" dt="2019-09-26T07:28:55.768" v="16116" actId="1076"/>
          <ac:picMkLst>
            <pc:docMk/>
            <pc:sldMk cId="3660256860" sldId="507"/>
            <ac:picMk id="5" creationId="{77F7DE07-9778-4E0D-BDBB-0781B383377C}"/>
          </ac:picMkLst>
        </pc:picChg>
        <pc:picChg chg="add del mod">
          <ac:chgData name="Alexandre Aubert" userId="f02fb3d0-8c7f-4e2f-91b0-5fca9e1e1178" providerId="ADAL" clId="{13CCDA23-69E6-4AD9-AE9A-FADE79F42D3F}" dt="2019-09-25T13:30:39.338" v="14304" actId="478"/>
          <ac:picMkLst>
            <pc:docMk/>
            <pc:sldMk cId="3660256860" sldId="507"/>
            <ac:picMk id="7" creationId="{6F445708-4C0B-4AA3-BAB1-0EAAE688F0E2}"/>
          </ac:picMkLst>
        </pc:picChg>
        <pc:picChg chg="add mod ord">
          <ac:chgData name="Alexandre Aubert" userId="f02fb3d0-8c7f-4e2f-91b0-5fca9e1e1178" providerId="ADAL" clId="{13CCDA23-69E6-4AD9-AE9A-FADE79F42D3F}" dt="2019-09-26T07:29:02.225" v="16119" actId="1076"/>
          <ac:picMkLst>
            <pc:docMk/>
            <pc:sldMk cId="3660256860" sldId="507"/>
            <ac:picMk id="8" creationId="{A88011A1-6AC8-4A81-B662-0CB465E302B4}"/>
          </ac:picMkLst>
        </pc:picChg>
        <pc:picChg chg="add del ord">
          <ac:chgData name="Alexandre Aubert" userId="f02fb3d0-8c7f-4e2f-91b0-5fca9e1e1178" providerId="ADAL" clId="{13CCDA23-69E6-4AD9-AE9A-FADE79F42D3F}" dt="2019-09-26T07:28:25.099" v="16101" actId="478"/>
          <ac:picMkLst>
            <pc:docMk/>
            <pc:sldMk cId="3660256860" sldId="507"/>
            <ac:picMk id="10" creationId="{56A50B8F-D8A3-4DD8-94DB-61ADB2BC50E8}"/>
          </ac:picMkLst>
        </pc:picChg>
        <pc:picChg chg="del">
          <ac:chgData name="Alexandre Aubert" userId="f02fb3d0-8c7f-4e2f-91b0-5fca9e1e1178" providerId="ADAL" clId="{13CCDA23-69E6-4AD9-AE9A-FADE79F42D3F}" dt="2019-09-25T13:28:39.767" v="14288" actId="478"/>
          <ac:picMkLst>
            <pc:docMk/>
            <pc:sldMk cId="3660256860" sldId="507"/>
            <ac:picMk id="11" creationId="{57A19283-4D55-4E99-9064-17FA052E4DE0}"/>
          </ac:picMkLst>
        </pc:picChg>
        <pc:picChg chg="del">
          <ac:chgData name="Alexandre Aubert" userId="f02fb3d0-8c7f-4e2f-91b0-5fca9e1e1178" providerId="ADAL" clId="{13CCDA23-69E6-4AD9-AE9A-FADE79F42D3F}" dt="2019-09-25T13:28:37.448" v="14287" actId="478"/>
          <ac:picMkLst>
            <pc:docMk/>
            <pc:sldMk cId="3660256860" sldId="507"/>
            <ac:picMk id="13" creationId="{E2A9132B-A89F-43E2-A56B-B1ACDEFC9CF0}"/>
          </ac:picMkLst>
        </pc:picChg>
        <pc:picChg chg="del">
          <ac:chgData name="Alexandre Aubert" userId="f02fb3d0-8c7f-4e2f-91b0-5fca9e1e1178" providerId="ADAL" clId="{13CCDA23-69E6-4AD9-AE9A-FADE79F42D3F}" dt="2019-09-25T13:28:16.818" v="14275" actId="478"/>
          <ac:picMkLst>
            <pc:docMk/>
            <pc:sldMk cId="3660256860" sldId="507"/>
            <ac:picMk id="14" creationId="{58E280B3-FC01-465E-9509-3070DB2588AE}"/>
          </ac:picMkLst>
        </pc:picChg>
        <pc:picChg chg="del">
          <ac:chgData name="Alexandre Aubert" userId="f02fb3d0-8c7f-4e2f-91b0-5fca9e1e1178" providerId="ADAL" clId="{13CCDA23-69E6-4AD9-AE9A-FADE79F42D3F}" dt="2019-09-25T13:28:16.249" v="14274" actId="478"/>
          <ac:picMkLst>
            <pc:docMk/>
            <pc:sldMk cId="3660256860" sldId="507"/>
            <ac:picMk id="15" creationId="{3510DBC4-9469-4084-B529-33E5C16AE022}"/>
          </ac:picMkLst>
        </pc:picChg>
        <pc:picChg chg="del">
          <ac:chgData name="Alexandre Aubert" userId="f02fb3d0-8c7f-4e2f-91b0-5fca9e1e1178" providerId="ADAL" clId="{13CCDA23-69E6-4AD9-AE9A-FADE79F42D3F}" dt="2019-09-25T13:28:17.228" v="14276" actId="478"/>
          <ac:picMkLst>
            <pc:docMk/>
            <pc:sldMk cId="3660256860" sldId="507"/>
            <ac:picMk id="16" creationId="{68C6A7CA-0065-4ACB-9DFD-00444206D569}"/>
          </ac:picMkLst>
        </pc:picChg>
        <pc:picChg chg="del">
          <ac:chgData name="Alexandre Aubert" userId="f02fb3d0-8c7f-4e2f-91b0-5fca9e1e1178" providerId="ADAL" clId="{13CCDA23-69E6-4AD9-AE9A-FADE79F42D3F}" dt="2019-09-25T13:28:18.199" v="14278" actId="478"/>
          <ac:picMkLst>
            <pc:docMk/>
            <pc:sldMk cId="3660256860" sldId="507"/>
            <ac:picMk id="17" creationId="{04758939-6847-4151-A331-0FC3F7417510}"/>
          </ac:picMkLst>
        </pc:picChg>
        <pc:picChg chg="del">
          <ac:chgData name="Alexandre Aubert" userId="f02fb3d0-8c7f-4e2f-91b0-5fca9e1e1178" providerId="ADAL" clId="{13CCDA23-69E6-4AD9-AE9A-FADE79F42D3F}" dt="2019-09-25T13:28:18.961" v="14280" actId="478"/>
          <ac:picMkLst>
            <pc:docMk/>
            <pc:sldMk cId="3660256860" sldId="507"/>
            <ac:picMk id="18" creationId="{494CF894-C0CC-4B7E-A115-5ACDBDAD3ED4}"/>
          </ac:picMkLst>
        </pc:picChg>
        <pc:picChg chg="del">
          <ac:chgData name="Alexandre Aubert" userId="f02fb3d0-8c7f-4e2f-91b0-5fca9e1e1178" providerId="ADAL" clId="{13CCDA23-69E6-4AD9-AE9A-FADE79F42D3F}" dt="2019-09-25T13:28:17.601" v="14277" actId="478"/>
          <ac:picMkLst>
            <pc:docMk/>
            <pc:sldMk cId="3660256860" sldId="507"/>
            <ac:picMk id="19" creationId="{DC1C45C5-D664-4F85-9E90-38AD727394FF}"/>
          </ac:picMkLst>
        </pc:picChg>
        <pc:picChg chg="del">
          <ac:chgData name="Alexandre Aubert" userId="f02fb3d0-8c7f-4e2f-91b0-5fca9e1e1178" providerId="ADAL" clId="{13CCDA23-69E6-4AD9-AE9A-FADE79F42D3F}" dt="2019-09-25T13:28:18.581" v="14279" actId="478"/>
          <ac:picMkLst>
            <pc:docMk/>
            <pc:sldMk cId="3660256860" sldId="507"/>
            <ac:picMk id="20" creationId="{54A1F72A-951C-4F4F-B6A5-A03AB262AD48}"/>
          </ac:picMkLst>
        </pc:picChg>
        <pc:picChg chg="add del mod ord">
          <ac:chgData name="Alexandre Aubert" userId="f02fb3d0-8c7f-4e2f-91b0-5fca9e1e1178" providerId="ADAL" clId="{13CCDA23-69E6-4AD9-AE9A-FADE79F42D3F}" dt="2019-09-26T07:28:32.163" v="16103" actId="167"/>
          <ac:picMkLst>
            <pc:docMk/>
            <pc:sldMk cId="3660256860" sldId="507"/>
            <ac:picMk id="21" creationId="{9FE43EA2-41E5-4D6A-A5F3-75BBB245CF9E}"/>
          </ac:picMkLst>
        </pc:picChg>
      </pc:sldChg>
      <pc:sldChg chg="addSp delSp modSp add modTransition delAnim modAnim">
        <pc:chgData name="Alexandre Aubert" userId="f02fb3d0-8c7f-4e2f-91b0-5fca9e1e1178" providerId="ADAL" clId="{13CCDA23-69E6-4AD9-AE9A-FADE79F42D3F}" dt="2019-09-26T07:34:18.912" v="16181" actId="1076"/>
        <pc:sldMkLst>
          <pc:docMk/>
          <pc:sldMk cId="3151025267" sldId="508"/>
        </pc:sldMkLst>
        <pc:spChg chg="mod">
          <ac:chgData name="Alexandre Aubert" userId="f02fb3d0-8c7f-4e2f-91b0-5fca9e1e1178" providerId="ADAL" clId="{13CCDA23-69E6-4AD9-AE9A-FADE79F42D3F}" dt="2019-09-26T07:33:22.722" v="16175" actId="1076"/>
          <ac:spMkLst>
            <pc:docMk/>
            <pc:sldMk cId="3151025267" sldId="508"/>
            <ac:spMk id="9" creationId="{D7F7A75E-4625-4B79-A752-BF1536F83B9C}"/>
          </ac:spMkLst>
        </pc:spChg>
        <pc:spChg chg="add del">
          <ac:chgData name="Alexandre Aubert" userId="f02fb3d0-8c7f-4e2f-91b0-5fca9e1e1178" providerId="ADAL" clId="{13CCDA23-69E6-4AD9-AE9A-FADE79F42D3F}" dt="2019-09-26T07:33:26.479" v="16176" actId="478"/>
          <ac:spMkLst>
            <pc:docMk/>
            <pc:sldMk cId="3151025267" sldId="508"/>
            <ac:spMk id="21" creationId="{8E03E5A7-B780-47C0-81F7-3380AB1646F7}"/>
          </ac:spMkLst>
        </pc:spChg>
        <pc:spChg chg="mod">
          <ac:chgData name="Alexandre Aubert" userId="f02fb3d0-8c7f-4e2f-91b0-5fca9e1e1178" providerId="ADAL" clId="{13CCDA23-69E6-4AD9-AE9A-FADE79F42D3F}" dt="2019-09-25T13:53:00.612" v="15074" actId="20577"/>
          <ac:spMkLst>
            <pc:docMk/>
            <pc:sldMk cId="3151025267" sldId="508"/>
            <ac:spMk id="22" creationId="{42799275-B312-47C8-90D3-FBAF83C3F984}"/>
          </ac:spMkLst>
        </pc:spChg>
        <pc:picChg chg="del">
          <ac:chgData name="Alexandre Aubert" userId="f02fb3d0-8c7f-4e2f-91b0-5fca9e1e1178" providerId="ADAL" clId="{13CCDA23-69E6-4AD9-AE9A-FADE79F42D3F}" dt="2019-09-25T13:43:46.290" v="14646" actId="478"/>
          <ac:picMkLst>
            <pc:docMk/>
            <pc:sldMk cId="3151025267" sldId="508"/>
            <ac:picMk id="2" creationId="{AD334581-707C-46BA-901A-9A534CC28389}"/>
          </ac:picMkLst>
        </pc:picChg>
        <pc:picChg chg="del">
          <ac:chgData name="Alexandre Aubert" userId="f02fb3d0-8c7f-4e2f-91b0-5fca9e1e1178" providerId="ADAL" clId="{13CCDA23-69E6-4AD9-AE9A-FADE79F42D3F}" dt="2019-09-25T13:43:45.225" v="14644" actId="478"/>
          <ac:picMkLst>
            <pc:docMk/>
            <pc:sldMk cId="3151025267" sldId="508"/>
            <ac:picMk id="5" creationId="{77F7DE07-9778-4E0D-BDBB-0781B383377C}"/>
          </ac:picMkLst>
        </pc:picChg>
        <pc:picChg chg="add mod ord">
          <ac:chgData name="Alexandre Aubert" userId="f02fb3d0-8c7f-4e2f-91b0-5fca9e1e1178" providerId="ADAL" clId="{13CCDA23-69E6-4AD9-AE9A-FADE79F42D3F}" dt="2019-09-26T07:31:30.180" v="16145" actId="167"/>
          <ac:picMkLst>
            <pc:docMk/>
            <pc:sldMk cId="3151025267" sldId="508"/>
            <ac:picMk id="7" creationId="{BAF64584-3800-4D88-A130-C519A1EB3661}"/>
          </ac:picMkLst>
        </pc:picChg>
        <pc:picChg chg="del">
          <ac:chgData name="Alexandre Aubert" userId="f02fb3d0-8c7f-4e2f-91b0-5fca9e1e1178" providerId="ADAL" clId="{13CCDA23-69E6-4AD9-AE9A-FADE79F42D3F}" dt="2019-09-25T13:43:45.783" v="14645" actId="478"/>
          <ac:picMkLst>
            <pc:docMk/>
            <pc:sldMk cId="3151025267" sldId="508"/>
            <ac:picMk id="8" creationId="{A88011A1-6AC8-4A81-B662-0CB465E302B4}"/>
          </ac:picMkLst>
        </pc:picChg>
        <pc:picChg chg="add mod">
          <ac:chgData name="Alexandre Aubert" userId="f02fb3d0-8c7f-4e2f-91b0-5fca9e1e1178" providerId="ADAL" clId="{13CCDA23-69E6-4AD9-AE9A-FADE79F42D3F}" dt="2019-09-26T07:34:11.874" v="16178" actId="1076"/>
          <ac:picMkLst>
            <pc:docMk/>
            <pc:sldMk cId="3151025267" sldId="508"/>
            <ac:picMk id="10" creationId="{1D7EFDF3-6216-4248-8E69-9B773B0C74ED}"/>
          </ac:picMkLst>
        </pc:picChg>
        <pc:picChg chg="add del mod">
          <ac:chgData name="Alexandre Aubert" userId="f02fb3d0-8c7f-4e2f-91b0-5fca9e1e1178" providerId="ADAL" clId="{13CCDA23-69E6-4AD9-AE9A-FADE79F42D3F}" dt="2019-09-25T14:00:40.877" v="15113" actId="478"/>
          <ac:picMkLst>
            <pc:docMk/>
            <pc:sldMk cId="3151025267" sldId="508"/>
            <ac:picMk id="11" creationId="{F8708DE6-ADD2-4CD7-B589-8A628C2D62B7}"/>
          </ac:picMkLst>
        </pc:picChg>
        <pc:picChg chg="add mod">
          <ac:chgData name="Alexandre Aubert" userId="f02fb3d0-8c7f-4e2f-91b0-5fca9e1e1178" providerId="ADAL" clId="{13CCDA23-69E6-4AD9-AE9A-FADE79F42D3F}" dt="2019-09-26T07:34:13.873" v="16179" actId="1076"/>
          <ac:picMkLst>
            <pc:docMk/>
            <pc:sldMk cId="3151025267" sldId="508"/>
            <ac:picMk id="12" creationId="{631BD820-D2AE-44E5-B5B7-79A3999BAA5F}"/>
          </ac:picMkLst>
        </pc:picChg>
        <pc:picChg chg="add mod">
          <ac:chgData name="Alexandre Aubert" userId="f02fb3d0-8c7f-4e2f-91b0-5fca9e1e1178" providerId="ADAL" clId="{13CCDA23-69E6-4AD9-AE9A-FADE79F42D3F}" dt="2019-09-26T07:34:18.912" v="16181" actId="1076"/>
          <ac:picMkLst>
            <pc:docMk/>
            <pc:sldMk cId="3151025267" sldId="508"/>
            <ac:picMk id="13" creationId="{69F5A450-2FDD-44CF-BFD3-13C109160CAB}"/>
          </ac:picMkLst>
        </pc:picChg>
        <pc:picChg chg="add del">
          <ac:chgData name="Alexandre Aubert" userId="f02fb3d0-8c7f-4e2f-91b0-5fca9e1e1178" providerId="ADAL" clId="{13CCDA23-69E6-4AD9-AE9A-FADE79F42D3F}" dt="2019-09-25T13:59:50.001" v="15097" actId="478"/>
          <ac:picMkLst>
            <pc:docMk/>
            <pc:sldMk cId="3151025267" sldId="508"/>
            <ac:picMk id="14" creationId="{4FA9F106-E6C0-4BFF-8AE7-77B1B4B7A491}"/>
          </ac:picMkLst>
        </pc:picChg>
        <pc:picChg chg="add del">
          <ac:chgData name="Alexandre Aubert" userId="f02fb3d0-8c7f-4e2f-91b0-5fca9e1e1178" providerId="ADAL" clId="{13CCDA23-69E6-4AD9-AE9A-FADE79F42D3F}" dt="2019-09-26T07:31:25.493" v="16144" actId="478"/>
          <ac:picMkLst>
            <pc:docMk/>
            <pc:sldMk cId="3151025267" sldId="508"/>
            <ac:picMk id="15" creationId="{BF09484B-6543-45E3-B1F5-7F88A893FAFD}"/>
          </ac:picMkLst>
        </pc:picChg>
        <pc:picChg chg="add mod">
          <ac:chgData name="Alexandre Aubert" userId="f02fb3d0-8c7f-4e2f-91b0-5fca9e1e1178" providerId="ADAL" clId="{13CCDA23-69E6-4AD9-AE9A-FADE79F42D3F}" dt="2019-09-26T07:34:17.186" v="16180" actId="1076"/>
          <ac:picMkLst>
            <pc:docMk/>
            <pc:sldMk cId="3151025267" sldId="508"/>
            <ac:picMk id="16" creationId="{CE40BF92-82C6-42E6-8CC3-131C60BD620C}"/>
          </ac:picMkLst>
        </pc:picChg>
        <pc:picChg chg="add mod ord">
          <ac:chgData name="Alexandre Aubert" userId="f02fb3d0-8c7f-4e2f-91b0-5fca9e1e1178" providerId="ADAL" clId="{13CCDA23-69E6-4AD9-AE9A-FADE79F42D3F}" dt="2019-09-26T07:31:45.450" v="16147" actId="1076"/>
          <ac:picMkLst>
            <pc:docMk/>
            <pc:sldMk cId="3151025267" sldId="508"/>
            <ac:picMk id="17" creationId="{3B7DDA4C-AC26-447A-84F0-CD89CC73D68E}"/>
          </ac:picMkLst>
        </pc:picChg>
        <pc:picChg chg="add mod ord">
          <ac:chgData name="Alexandre Aubert" userId="f02fb3d0-8c7f-4e2f-91b0-5fca9e1e1178" providerId="ADAL" clId="{13CCDA23-69E6-4AD9-AE9A-FADE79F42D3F}" dt="2019-09-26T07:31:45.450" v="16147" actId="1076"/>
          <ac:picMkLst>
            <pc:docMk/>
            <pc:sldMk cId="3151025267" sldId="508"/>
            <ac:picMk id="18" creationId="{9220177A-A31F-4B2F-B044-79ABA656241A}"/>
          </ac:picMkLst>
        </pc:picChg>
        <pc:picChg chg="add mod ord">
          <ac:chgData name="Alexandre Aubert" userId="f02fb3d0-8c7f-4e2f-91b0-5fca9e1e1178" providerId="ADAL" clId="{13CCDA23-69E6-4AD9-AE9A-FADE79F42D3F}" dt="2019-09-26T07:31:45.450" v="16147" actId="1076"/>
          <ac:picMkLst>
            <pc:docMk/>
            <pc:sldMk cId="3151025267" sldId="508"/>
            <ac:picMk id="19" creationId="{E862D585-BC80-48C0-93EC-610E55DB9BEF}"/>
          </ac:picMkLst>
        </pc:picChg>
        <pc:picChg chg="add mod ord">
          <ac:chgData name="Alexandre Aubert" userId="f02fb3d0-8c7f-4e2f-91b0-5fca9e1e1178" providerId="ADAL" clId="{13CCDA23-69E6-4AD9-AE9A-FADE79F42D3F}" dt="2019-09-26T07:31:45.450" v="16147" actId="1076"/>
          <ac:picMkLst>
            <pc:docMk/>
            <pc:sldMk cId="3151025267" sldId="508"/>
            <ac:picMk id="20" creationId="{127DB8D2-4A9C-433C-AE72-8B19242856CE}"/>
          </ac:picMkLst>
        </pc:picChg>
        <pc:picChg chg="add del mod">
          <ac:chgData name="Alexandre Aubert" userId="f02fb3d0-8c7f-4e2f-91b0-5fca9e1e1178" providerId="ADAL" clId="{13CCDA23-69E6-4AD9-AE9A-FADE79F42D3F}" dt="2019-09-25T13:44:07.923" v="14655" actId="478"/>
          <ac:picMkLst>
            <pc:docMk/>
            <pc:sldMk cId="3151025267" sldId="508"/>
            <ac:picMk id="21" creationId="{9FE43EA2-41E5-4D6A-A5F3-75BBB245CF9E}"/>
          </ac:picMkLst>
        </pc:picChg>
      </pc:sldChg>
      <pc:sldChg chg="addSp delSp modSp add delAnim modAnim">
        <pc:chgData name="Alexandre Aubert" userId="f02fb3d0-8c7f-4e2f-91b0-5fca9e1e1178" providerId="ADAL" clId="{13CCDA23-69E6-4AD9-AE9A-FADE79F42D3F}" dt="2019-09-26T07:37:21.657" v="16213" actId="1076"/>
        <pc:sldMkLst>
          <pc:docMk/>
          <pc:sldMk cId="985055755" sldId="509"/>
        </pc:sldMkLst>
        <pc:spChg chg="mod">
          <ac:chgData name="Alexandre Aubert" userId="f02fb3d0-8c7f-4e2f-91b0-5fca9e1e1178" providerId="ADAL" clId="{13CCDA23-69E6-4AD9-AE9A-FADE79F42D3F}" dt="2019-09-26T07:37:08.204" v="16211" actId="14100"/>
          <ac:spMkLst>
            <pc:docMk/>
            <pc:sldMk cId="985055755" sldId="509"/>
            <ac:spMk id="9" creationId="{D7F7A75E-4625-4B79-A752-BF1536F83B9C}"/>
          </ac:spMkLst>
        </pc:spChg>
        <pc:spChg chg="add del">
          <ac:chgData name="Alexandre Aubert" userId="f02fb3d0-8c7f-4e2f-91b0-5fca9e1e1178" providerId="ADAL" clId="{13CCDA23-69E6-4AD9-AE9A-FADE79F42D3F}" dt="2019-09-26T07:37:03.891" v="16210" actId="478"/>
          <ac:spMkLst>
            <pc:docMk/>
            <pc:sldMk cId="985055755" sldId="509"/>
            <ac:spMk id="12" creationId="{C7513BB8-649B-417F-A0F8-EA95323D3473}"/>
          </ac:spMkLst>
        </pc:spChg>
        <pc:spChg chg="mod">
          <ac:chgData name="Alexandre Aubert" userId="f02fb3d0-8c7f-4e2f-91b0-5fca9e1e1178" providerId="ADAL" clId="{13CCDA23-69E6-4AD9-AE9A-FADE79F42D3F}" dt="2019-09-25T14:24:56.752" v="15604" actId="20577"/>
          <ac:spMkLst>
            <pc:docMk/>
            <pc:sldMk cId="985055755" sldId="509"/>
            <ac:spMk id="22" creationId="{42799275-B312-47C8-90D3-FBAF83C3F984}"/>
          </ac:spMkLst>
        </pc:spChg>
        <pc:picChg chg="add mod ord">
          <ac:chgData name="Alexandre Aubert" userId="f02fb3d0-8c7f-4e2f-91b0-5fca9e1e1178" providerId="ADAL" clId="{13CCDA23-69E6-4AD9-AE9A-FADE79F42D3F}" dt="2019-09-26T07:35:41.842" v="16189" actId="167"/>
          <ac:picMkLst>
            <pc:docMk/>
            <pc:sldMk cId="985055755" sldId="509"/>
            <ac:picMk id="5" creationId="{9D20A32B-FD61-4550-BA06-598C670029B9}"/>
          </ac:picMkLst>
        </pc:picChg>
        <pc:picChg chg="add del mod">
          <ac:chgData name="Alexandre Aubert" userId="f02fb3d0-8c7f-4e2f-91b0-5fca9e1e1178" providerId="ADAL" clId="{13CCDA23-69E6-4AD9-AE9A-FADE79F42D3F}" dt="2019-09-25T14:13:20.882" v="15412" actId="478"/>
          <ac:picMkLst>
            <pc:docMk/>
            <pc:sldMk cId="985055755" sldId="509"/>
            <ac:picMk id="6" creationId="{012D351A-A0FF-419D-9E7F-8F46ACFA96C6}"/>
          </ac:picMkLst>
        </pc:picChg>
        <pc:picChg chg="del mod">
          <ac:chgData name="Alexandre Aubert" userId="f02fb3d0-8c7f-4e2f-91b0-5fca9e1e1178" providerId="ADAL" clId="{13CCDA23-69E6-4AD9-AE9A-FADE79F42D3F}" dt="2019-09-25T14:12:09.090" v="15403" actId="478"/>
          <ac:picMkLst>
            <pc:docMk/>
            <pc:sldMk cId="985055755" sldId="509"/>
            <ac:picMk id="7" creationId="{BAF64584-3800-4D88-A130-C519A1EB3661}"/>
          </ac:picMkLst>
        </pc:picChg>
        <pc:picChg chg="add mod">
          <ac:chgData name="Alexandre Aubert" userId="f02fb3d0-8c7f-4e2f-91b0-5fca9e1e1178" providerId="ADAL" clId="{13CCDA23-69E6-4AD9-AE9A-FADE79F42D3F}" dt="2019-09-26T07:37:21.657" v="16213" actId="1076"/>
          <ac:picMkLst>
            <pc:docMk/>
            <pc:sldMk cId="985055755" sldId="509"/>
            <ac:picMk id="8" creationId="{111DE4B6-59CF-4C87-BC4C-A5ECD6F1A9D7}"/>
          </ac:picMkLst>
        </pc:picChg>
        <pc:picChg chg="del">
          <ac:chgData name="Alexandre Aubert" userId="f02fb3d0-8c7f-4e2f-91b0-5fca9e1e1178" providerId="ADAL" clId="{13CCDA23-69E6-4AD9-AE9A-FADE79F42D3F}" dt="2019-09-25T14:11:42.493" v="15389" actId="478"/>
          <ac:picMkLst>
            <pc:docMk/>
            <pc:sldMk cId="985055755" sldId="509"/>
            <ac:picMk id="10" creationId="{1D7EFDF3-6216-4248-8E69-9B773B0C74ED}"/>
          </ac:picMkLst>
        </pc:picChg>
        <pc:picChg chg="add del">
          <ac:chgData name="Alexandre Aubert" userId="f02fb3d0-8c7f-4e2f-91b0-5fca9e1e1178" providerId="ADAL" clId="{13CCDA23-69E6-4AD9-AE9A-FADE79F42D3F}" dt="2019-09-26T07:35:40.213" v="16188" actId="478"/>
          <ac:picMkLst>
            <pc:docMk/>
            <pc:sldMk cId="985055755" sldId="509"/>
            <ac:picMk id="10" creationId="{5DB63BE8-CE96-426C-A9F3-32CA40028FF3}"/>
          </ac:picMkLst>
        </pc:picChg>
        <pc:picChg chg="add mod">
          <ac:chgData name="Alexandre Aubert" userId="f02fb3d0-8c7f-4e2f-91b0-5fca9e1e1178" providerId="ADAL" clId="{13CCDA23-69E6-4AD9-AE9A-FADE79F42D3F}" dt="2019-09-26T07:36:14.241" v="16199" actId="1076"/>
          <ac:picMkLst>
            <pc:docMk/>
            <pc:sldMk cId="985055755" sldId="509"/>
            <ac:picMk id="11" creationId="{46D44893-02AF-4A23-98B9-C766F70FE6CF}"/>
          </ac:picMkLst>
        </pc:picChg>
        <pc:picChg chg="del">
          <ac:chgData name="Alexandre Aubert" userId="f02fb3d0-8c7f-4e2f-91b0-5fca9e1e1178" providerId="ADAL" clId="{13CCDA23-69E6-4AD9-AE9A-FADE79F42D3F}" dt="2019-09-25T14:11:43.292" v="15390" actId="478"/>
          <ac:picMkLst>
            <pc:docMk/>
            <pc:sldMk cId="985055755" sldId="509"/>
            <ac:picMk id="12" creationId="{631BD820-D2AE-44E5-B5B7-79A3999BAA5F}"/>
          </ac:picMkLst>
        </pc:picChg>
        <pc:picChg chg="del">
          <ac:chgData name="Alexandre Aubert" userId="f02fb3d0-8c7f-4e2f-91b0-5fca9e1e1178" providerId="ADAL" clId="{13CCDA23-69E6-4AD9-AE9A-FADE79F42D3F}" dt="2019-09-25T14:11:44.781" v="15392" actId="478"/>
          <ac:picMkLst>
            <pc:docMk/>
            <pc:sldMk cId="985055755" sldId="509"/>
            <ac:picMk id="13" creationId="{69F5A450-2FDD-44CF-BFD3-13C109160CAB}"/>
          </ac:picMkLst>
        </pc:picChg>
        <pc:picChg chg="add mod">
          <ac:chgData name="Alexandre Aubert" userId="f02fb3d0-8c7f-4e2f-91b0-5fca9e1e1178" providerId="ADAL" clId="{13CCDA23-69E6-4AD9-AE9A-FADE79F42D3F}" dt="2019-09-26T07:36:10.272" v="16198" actId="1076"/>
          <ac:picMkLst>
            <pc:docMk/>
            <pc:sldMk cId="985055755" sldId="509"/>
            <ac:picMk id="14" creationId="{606D4ACE-FDD7-43EF-8655-39F35EB8AF62}"/>
          </ac:picMkLst>
        </pc:picChg>
        <pc:picChg chg="del">
          <ac:chgData name="Alexandre Aubert" userId="f02fb3d0-8c7f-4e2f-91b0-5fca9e1e1178" providerId="ADAL" clId="{13CCDA23-69E6-4AD9-AE9A-FADE79F42D3F}" dt="2019-09-25T14:11:44.146" v="15391" actId="478"/>
          <ac:picMkLst>
            <pc:docMk/>
            <pc:sldMk cId="985055755" sldId="509"/>
            <ac:picMk id="16" creationId="{CE40BF92-82C6-42E6-8CC3-131C60BD620C}"/>
          </ac:picMkLst>
        </pc:picChg>
        <pc:picChg chg="del">
          <ac:chgData name="Alexandre Aubert" userId="f02fb3d0-8c7f-4e2f-91b0-5fca9e1e1178" providerId="ADAL" clId="{13CCDA23-69E6-4AD9-AE9A-FADE79F42D3F}" dt="2019-09-25T14:11:47.765" v="15396" actId="478"/>
          <ac:picMkLst>
            <pc:docMk/>
            <pc:sldMk cId="985055755" sldId="509"/>
            <ac:picMk id="17" creationId="{3B7DDA4C-AC26-447A-84F0-CD89CC73D68E}"/>
          </ac:picMkLst>
        </pc:picChg>
        <pc:picChg chg="del">
          <ac:chgData name="Alexandre Aubert" userId="f02fb3d0-8c7f-4e2f-91b0-5fca9e1e1178" providerId="ADAL" clId="{13CCDA23-69E6-4AD9-AE9A-FADE79F42D3F}" dt="2019-09-25T14:11:46.943" v="15395" actId="478"/>
          <ac:picMkLst>
            <pc:docMk/>
            <pc:sldMk cId="985055755" sldId="509"/>
            <ac:picMk id="18" creationId="{9220177A-A31F-4B2F-B044-79ABA656241A}"/>
          </ac:picMkLst>
        </pc:picChg>
        <pc:picChg chg="del">
          <ac:chgData name="Alexandre Aubert" userId="f02fb3d0-8c7f-4e2f-91b0-5fca9e1e1178" providerId="ADAL" clId="{13CCDA23-69E6-4AD9-AE9A-FADE79F42D3F}" dt="2019-09-25T14:11:45.378" v="15393" actId="478"/>
          <ac:picMkLst>
            <pc:docMk/>
            <pc:sldMk cId="985055755" sldId="509"/>
            <ac:picMk id="19" creationId="{E862D585-BC80-48C0-93EC-610E55DB9BEF}"/>
          </ac:picMkLst>
        </pc:picChg>
        <pc:picChg chg="del">
          <ac:chgData name="Alexandre Aubert" userId="f02fb3d0-8c7f-4e2f-91b0-5fca9e1e1178" providerId="ADAL" clId="{13CCDA23-69E6-4AD9-AE9A-FADE79F42D3F}" dt="2019-09-25T14:11:46.062" v="15394" actId="478"/>
          <ac:picMkLst>
            <pc:docMk/>
            <pc:sldMk cId="985055755" sldId="509"/>
            <ac:picMk id="20" creationId="{127DB8D2-4A9C-433C-AE72-8B19242856CE}"/>
          </ac:picMkLst>
        </pc:picChg>
      </pc:sldChg>
      <pc:sldChg chg="addSp delSp modSp add delAnim modAnim">
        <pc:chgData name="Alexandre Aubert" userId="f02fb3d0-8c7f-4e2f-91b0-5fca9e1e1178" providerId="ADAL" clId="{13CCDA23-69E6-4AD9-AE9A-FADE79F42D3F}" dt="2019-09-26T07:47:19.162" v="16258" actId="478"/>
        <pc:sldMkLst>
          <pc:docMk/>
          <pc:sldMk cId="723764939" sldId="510"/>
        </pc:sldMkLst>
        <pc:spChg chg="mod">
          <ac:chgData name="Alexandre Aubert" userId="f02fb3d0-8c7f-4e2f-91b0-5fca9e1e1178" providerId="ADAL" clId="{13CCDA23-69E6-4AD9-AE9A-FADE79F42D3F}" dt="2019-09-26T07:39:04.892" v="16249" actId="14100"/>
          <ac:spMkLst>
            <pc:docMk/>
            <pc:sldMk cId="723764939" sldId="510"/>
            <ac:spMk id="9" creationId="{D7F7A75E-4625-4B79-A752-BF1536F83B9C}"/>
          </ac:spMkLst>
        </pc:spChg>
        <pc:spChg chg="add del">
          <ac:chgData name="Alexandre Aubert" userId="f02fb3d0-8c7f-4e2f-91b0-5fca9e1e1178" providerId="ADAL" clId="{13CCDA23-69E6-4AD9-AE9A-FADE79F42D3F}" dt="2019-09-26T07:39:08.860" v="16250" actId="478"/>
          <ac:spMkLst>
            <pc:docMk/>
            <pc:sldMk cId="723764939" sldId="510"/>
            <ac:spMk id="15" creationId="{3FE4BDFB-BBD8-45DC-850F-CBD190AF34A8}"/>
          </ac:spMkLst>
        </pc:spChg>
        <pc:spChg chg="mod">
          <ac:chgData name="Alexandre Aubert" userId="f02fb3d0-8c7f-4e2f-91b0-5fca9e1e1178" providerId="ADAL" clId="{13CCDA23-69E6-4AD9-AE9A-FADE79F42D3F}" dt="2019-09-25T15:04:36.672" v="15873" actId="113"/>
          <ac:spMkLst>
            <pc:docMk/>
            <pc:sldMk cId="723764939" sldId="510"/>
            <ac:spMk id="22" creationId="{42799275-B312-47C8-90D3-FBAF83C3F984}"/>
          </ac:spMkLst>
        </pc:spChg>
        <pc:picChg chg="add mod ord">
          <ac:chgData name="Alexandre Aubert" userId="f02fb3d0-8c7f-4e2f-91b0-5fca9e1e1178" providerId="ADAL" clId="{13CCDA23-69E6-4AD9-AE9A-FADE79F42D3F}" dt="2019-09-26T07:47:17.380" v="16257" actId="167"/>
          <ac:picMkLst>
            <pc:docMk/>
            <pc:sldMk cId="723764939" sldId="510"/>
            <ac:picMk id="5" creationId="{7EC83116-C96F-4526-9FB6-27A6BE7B36DF}"/>
          </ac:picMkLst>
        </pc:picChg>
        <pc:picChg chg="del">
          <ac:chgData name="Alexandre Aubert" userId="f02fb3d0-8c7f-4e2f-91b0-5fca9e1e1178" providerId="ADAL" clId="{13CCDA23-69E6-4AD9-AE9A-FADE79F42D3F}" dt="2019-09-25T14:27:31.988" v="15625" actId="478"/>
          <ac:picMkLst>
            <pc:docMk/>
            <pc:sldMk cId="723764939" sldId="510"/>
            <ac:picMk id="5" creationId="{9D20A32B-FD61-4550-BA06-598C670029B9}"/>
          </ac:picMkLst>
        </pc:picChg>
        <pc:picChg chg="add del mod ord">
          <ac:chgData name="Alexandre Aubert" userId="f02fb3d0-8c7f-4e2f-91b0-5fca9e1e1178" providerId="ADAL" clId="{13CCDA23-69E6-4AD9-AE9A-FADE79F42D3F}" dt="2019-09-26T07:47:19.162" v="16258" actId="478"/>
          <ac:picMkLst>
            <pc:docMk/>
            <pc:sldMk cId="723764939" sldId="510"/>
            <ac:picMk id="6" creationId="{A0CF7020-85C5-4866-A578-B506B3B1F882}"/>
          </ac:picMkLst>
        </pc:picChg>
        <pc:picChg chg="add mod">
          <ac:chgData name="Alexandre Aubert" userId="f02fb3d0-8c7f-4e2f-91b0-5fca9e1e1178" providerId="ADAL" clId="{13CCDA23-69E6-4AD9-AE9A-FADE79F42D3F}" dt="2019-09-26T07:38:18.666" v="16231" actId="1076"/>
          <ac:picMkLst>
            <pc:docMk/>
            <pc:sldMk cId="723764939" sldId="510"/>
            <ac:picMk id="7" creationId="{FF35599F-6E08-47BC-B0E1-147CA9E2D11C}"/>
          </ac:picMkLst>
        </pc:picChg>
        <pc:picChg chg="del">
          <ac:chgData name="Alexandre Aubert" userId="f02fb3d0-8c7f-4e2f-91b0-5fca9e1e1178" providerId="ADAL" clId="{13CCDA23-69E6-4AD9-AE9A-FADE79F42D3F}" dt="2019-09-25T14:27:12.635" v="15620" actId="478"/>
          <ac:picMkLst>
            <pc:docMk/>
            <pc:sldMk cId="723764939" sldId="510"/>
            <ac:picMk id="8" creationId="{111DE4B6-59CF-4C87-BC4C-A5ECD6F1A9D7}"/>
          </ac:picMkLst>
        </pc:picChg>
        <pc:picChg chg="add mod">
          <ac:chgData name="Alexandre Aubert" userId="f02fb3d0-8c7f-4e2f-91b0-5fca9e1e1178" providerId="ADAL" clId="{13CCDA23-69E6-4AD9-AE9A-FADE79F42D3F}" dt="2019-09-26T07:38:36.848" v="16238" actId="1076"/>
          <ac:picMkLst>
            <pc:docMk/>
            <pc:sldMk cId="723764939" sldId="510"/>
            <ac:picMk id="10" creationId="{37C0F07C-A89A-43F9-8E18-99E43B359210}"/>
          </ac:picMkLst>
        </pc:picChg>
        <pc:picChg chg="del">
          <ac:chgData name="Alexandre Aubert" userId="f02fb3d0-8c7f-4e2f-91b0-5fca9e1e1178" providerId="ADAL" clId="{13CCDA23-69E6-4AD9-AE9A-FADE79F42D3F}" dt="2019-09-25T14:27:12.635" v="15620" actId="478"/>
          <ac:picMkLst>
            <pc:docMk/>
            <pc:sldMk cId="723764939" sldId="510"/>
            <ac:picMk id="11" creationId="{46D44893-02AF-4A23-98B9-C766F70FE6CF}"/>
          </ac:picMkLst>
        </pc:picChg>
        <pc:picChg chg="add del">
          <ac:chgData name="Alexandre Aubert" userId="f02fb3d0-8c7f-4e2f-91b0-5fca9e1e1178" providerId="ADAL" clId="{13CCDA23-69E6-4AD9-AE9A-FADE79F42D3F}" dt="2019-09-26T07:37:44.303" v="16219" actId="478"/>
          <ac:picMkLst>
            <pc:docMk/>
            <pc:sldMk cId="723764939" sldId="510"/>
            <ac:picMk id="11" creationId="{EEDA3A78-0004-4014-A228-DF167347E9E8}"/>
          </ac:picMkLst>
        </pc:picChg>
        <pc:picChg chg="add mod">
          <ac:chgData name="Alexandre Aubert" userId="f02fb3d0-8c7f-4e2f-91b0-5fca9e1e1178" providerId="ADAL" clId="{13CCDA23-69E6-4AD9-AE9A-FADE79F42D3F}" dt="2019-09-26T07:38:39.180" v="16239" actId="1076"/>
          <ac:picMkLst>
            <pc:docMk/>
            <pc:sldMk cId="723764939" sldId="510"/>
            <ac:picMk id="12" creationId="{D98223ED-994C-43F7-9781-BBDFB3EA7B29}"/>
          </ac:picMkLst>
        </pc:picChg>
        <pc:picChg chg="add mod">
          <ac:chgData name="Alexandre Aubert" userId="f02fb3d0-8c7f-4e2f-91b0-5fca9e1e1178" providerId="ADAL" clId="{13CCDA23-69E6-4AD9-AE9A-FADE79F42D3F}" dt="2019-09-26T07:38:21.842" v="16233" actId="1076"/>
          <ac:picMkLst>
            <pc:docMk/>
            <pc:sldMk cId="723764939" sldId="510"/>
            <ac:picMk id="13" creationId="{1460591B-A19A-418D-B167-0F6AE4BA1C98}"/>
          </ac:picMkLst>
        </pc:picChg>
        <pc:picChg chg="add mod">
          <ac:chgData name="Alexandre Aubert" userId="f02fb3d0-8c7f-4e2f-91b0-5fca9e1e1178" providerId="ADAL" clId="{13CCDA23-69E6-4AD9-AE9A-FADE79F42D3F}" dt="2019-09-26T07:38:26" v="16235" actId="1076"/>
          <ac:picMkLst>
            <pc:docMk/>
            <pc:sldMk cId="723764939" sldId="510"/>
            <ac:picMk id="14" creationId="{105E8CC2-004B-4363-A1DD-61F27BA35B25}"/>
          </ac:picMkLst>
        </pc:picChg>
        <pc:picChg chg="del">
          <ac:chgData name="Alexandre Aubert" userId="f02fb3d0-8c7f-4e2f-91b0-5fca9e1e1178" providerId="ADAL" clId="{13CCDA23-69E6-4AD9-AE9A-FADE79F42D3F}" dt="2019-09-25T14:27:12.635" v="15620" actId="478"/>
          <ac:picMkLst>
            <pc:docMk/>
            <pc:sldMk cId="723764939" sldId="510"/>
            <ac:picMk id="14" creationId="{606D4ACE-FDD7-43EF-8655-39F35EB8AF62}"/>
          </ac:picMkLst>
        </pc:picChg>
      </pc:sldChg>
      <pc:sldChg chg="addSp delSp modSp add modTransition delAnim modAnim">
        <pc:chgData name="Alexandre Aubert" userId="f02fb3d0-8c7f-4e2f-91b0-5fca9e1e1178" providerId="ADAL" clId="{13CCDA23-69E6-4AD9-AE9A-FADE79F42D3F}" dt="2019-10-01T12:21:10.098" v="22198" actId="1076"/>
        <pc:sldMkLst>
          <pc:docMk/>
          <pc:sldMk cId="2789490908" sldId="511"/>
        </pc:sldMkLst>
        <pc:spChg chg="mod">
          <ac:chgData name="Alexandre Aubert" userId="f02fb3d0-8c7f-4e2f-91b0-5fca9e1e1178" providerId="ADAL" clId="{13CCDA23-69E6-4AD9-AE9A-FADE79F42D3F}" dt="2019-10-01T09:26:03.137" v="21122" actId="5793"/>
          <ac:spMkLst>
            <pc:docMk/>
            <pc:sldMk cId="2789490908" sldId="511"/>
            <ac:spMk id="4" creationId="{EC0F84A6-7927-4FDE-9B79-B2BC2E349A04}"/>
          </ac:spMkLst>
        </pc:spChg>
        <pc:spChg chg="del mod">
          <ac:chgData name="Alexandre Aubert" userId="f02fb3d0-8c7f-4e2f-91b0-5fca9e1e1178" providerId="ADAL" clId="{13CCDA23-69E6-4AD9-AE9A-FADE79F42D3F}" dt="2019-09-26T10:03:12.082" v="18023" actId="478"/>
          <ac:spMkLst>
            <pc:docMk/>
            <pc:sldMk cId="2789490908" sldId="511"/>
            <ac:spMk id="6" creationId="{39D422B1-7ABC-47C6-928F-770A5C4570B7}"/>
          </ac:spMkLst>
        </pc:spChg>
        <pc:spChg chg="del">
          <ac:chgData name="Alexandre Aubert" userId="f02fb3d0-8c7f-4e2f-91b0-5fca9e1e1178" providerId="ADAL" clId="{13CCDA23-69E6-4AD9-AE9A-FADE79F42D3F}" dt="2019-09-26T10:01:11.137" v="17811" actId="478"/>
          <ac:spMkLst>
            <pc:docMk/>
            <pc:sldMk cId="2789490908" sldId="511"/>
            <ac:spMk id="7" creationId="{A29E9745-924D-4C57-A17C-AA9C0E24EB54}"/>
          </ac:spMkLst>
        </pc:spChg>
        <pc:spChg chg="del">
          <ac:chgData name="Alexandre Aubert" userId="f02fb3d0-8c7f-4e2f-91b0-5fca9e1e1178" providerId="ADAL" clId="{13CCDA23-69E6-4AD9-AE9A-FADE79F42D3F}" dt="2019-09-26T10:01:11.137" v="17811" actId="478"/>
          <ac:spMkLst>
            <pc:docMk/>
            <pc:sldMk cId="2789490908" sldId="511"/>
            <ac:spMk id="8" creationId="{BC58A43D-9C2D-4138-8B09-429B386B8CBB}"/>
          </ac:spMkLst>
        </pc:spChg>
        <pc:spChg chg="del">
          <ac:chgData name="Alexandre Aubert" userId="f02fb3d0-8c7f-4e2f-91b0-5fca9e1e1178" providerId="ADAL" clId="{13CCDA23-69E6-4AD9-AE9A-FADE79F42D3F}" dt="2019-09-26T09:55:44.306" v="17810" actId="478"/>
          <ac:spMkLst>
            <pc:docMk/>
            <pc:sldMk cId="2789490908" sldId="511"/>
            <ac:spMk id="9" creationId="{4B0BC95B-74CC-4D20-BE0B-544A74F6BCD0}"/>
          </ac:spMkLst>
        </pc:spChg>
        <pc:spChg chg="add del mod">
          <ac:chgData name="Alexandre Aubert" userId="f02fb3d0-8c7f-4e2f-91b0-5fca9e1e1178" providerId="ADAL" clId="{13CCDA23-69E6-4AD9-AE9A-FADE79F42D3F}" dt="2019-09-27T10:12:03.337" v="18712" actId="478"/>
          <ac:spMkLst>
            <pc:docMk/>
            <pc:sldMk cId="2789490908" sldId="511"/>
            <ac:spMk id="10" creationId="{32CDCDC0-D3E7-46FA-9C8E-ECABD35E9193}"/>
          </ac:spMkLst>
        </pc:spChg>
        <pc:spChg chg="add del mod">
          <ac:chgData name="Alexandre Aubert" userId="f02fb3d0-8c7f-4e2f-91b0-5fca9e1e1178" providerId="ADAL" clId="{13CCDA23-69E6-4AD9-AE9A-FADE79F42D3F}" dt="2019-09-26T10:10:09.633" v="18314" actId="478"/>
          <ac:spMkLst>
            <pc:docMk/>
            <pc:sldMk cId="2789490908" sldId="511"/>
            <ac:spMk id="11" creationId="{165F1269-EFED-4EB6-AD84-022D13D247EE}"/>
          </ac:spMkLst>
        </pc:spChg>
        <pc:spChg chg="add mod">
          <ac:chgData name="Alexandre Aubert" userId="f02fb3d0-8c7f-4e2f-91b0-5fca9e1e1178" providerId="ADAL" clId="{13CCDA23-69E6-4AD9-AE9A-FADE79F42D3F}" dt="2019-09-26T13:39:24.147" v="18549" actId="20577"/>
          <ac:spMkLst>
            <pc:docMk/>
            <pc:sldMk cId="2789490908" sldId="511"/>
            <ac:spMk id="12" creationId="{C561F087-CD75-48FE-B12B-83CDFFFE4CB8}"/>
          </ac:spMkLst>
        </pc:spChg>
        <pc:spChg chg="add del mod">
          <ac:chgData name="Alexandre Aubert" userId="f02fb3d0-8c7f-4e2f-91b0-5fca9e1e1178" providerId="ADAL" clId="{13CCDA23-69E6-4AD9-AE9A-FADE79F42D3F}" dt="2019-09-27T07:38:06.123" v="18557" actId="767"/>
          <ac:spMkLst>
            <pc:docMk/>
            <pc:sldMk cId="2789490908" sldId="511"/>
            <ac:spMk id="14" creationId="{7B72824C-3F15-47B0-94C9-C23FD41A77F5}"/>
          </ac:spMkLst>
        </pc:spChg>
        <pc:spChg chg="add mod">
          <ac:chgData name="Alexandre Aubert" userId="f02fb3d0-8c7f-4e2f-91b0-5fca9e1e1178" providerId="ADAL" clId="{13CCDA23-69E6-4AD9-AE9A-FADE79F42D3F}" dt="2019-10-01T08:15:19.320" v="19969" actId="14100"/>
          <ac:spMkLst>
            <pc:docMk/>
            <pc:sldMk cId="2789490908" sldId="511"/>
            <ac:spMk id="15" creationId="{B0863DF7-7D8C-4422-BC0C-3C8CD3562619}"/>
          </ac:spMkLst>
        </pc:spChg>
        <pc:spChg chg="add mod">
          <ac:chgData name="Alexandre Aubert" userId="f02fb3d0-8c7f-4e2f-91b0-5fca9e1e1178" providerId="ADAL" clId="{13CCDA23-69E6-4AD9-AE9A-FADE79F42D3F}" dt="2019-09-27T07:42:16.887" v="18697" actId="1076"/>
          <ac:spMkLst>
            <pc:docMk/>
            <pc:sldMk cId="2789490908" sldId="511"/>
            <ac:spMk id="16" creationId="{55D54372-8161-4F39-B35A-16E9E7C55057}"/>
          </ac:spMkLst>
        </pc:spChg>
        <pc:spChg chg="add mod">
          <ac:chgData name="Alexandre Aubert" userId="f02fb3d0-8c7f-4e2f-91b0-5fca9e1e1178" providerId="ADAL" clId="{13CCDA23-69E6-4AD9-AE9A-FADE79F42D3F}" dt="2019-09-27T07:42:16.887" v="18697" actId="1076"/>
          <ac:spMkLst>
            <pc:docMk/>
            <pc:sldMk cId="2789490908" sldId="511"/>
            <ac:spMk id="17" creationId="{43D22EF1-DB79-41B0-B475-163AA75DBF1F}"/>
          </ac:spMkLst>
        </pc:spChg>
        <pc:spChg chg="add mod">
          <ac:chgData name="Alexandre Aubert" userId="f02fb3d0-8c7f-4e2f-91b0-5fca9e1e1178" providerId="ADAL" clId="{13CCDA23-69E6-4AD9-AE9A-FADE79F42D3F}" dt="2019-10-01T09:43:09.727" v="21750" actId="20577"/>
          <ac:spMkLst>
            <pc:docMk/>
            <pc:sldMk cId="2789490908" sldId="511"/>
            <ac:spMk id="18" creationId="{91D8DBAE-FFCE-4E7F-97C2-830DB441BB33}"/>
          </ac:spMkLst>
        </pc:spChg>
        <pc:spChg chg="add mod">
          <ac:chgData name="Alexandre Aubert" userId="f02fb3d0-8c7f-4e2f-91b0-5fca9e1e1178" providerId="ADAL" clId="{13CCDA23-69E6-4AD9-AE9A-FADE79F42D3F}" dt="2019-09-27T10:11:57.500" v="18711" actId="1076"/>
          <ac:spMkLst>
            <pc:docMk/>
            <pc:sldMk cId="2789490908" sldId="511"/>
            <ac:spMk id="19" creationId="{A97700CB-1798-4D71-A3CA-FAE6ECC73264}"/>
          </ac:spMkLst>
        </pc:spChg>
        <pc:spChg chg="add mod">
          <ac:chgData name="Alexandre Aubert" userId="f02fb3d0-8c7f-4e2f-91b0-5fca9e1e1178" providerId="ADAL" clId="{13CCDA23-69E6-4AD9-AE9A-FADE79F42D3F}" dt="2019-09-27T10:11:57.500" v="18711" actId="1076"/>
          <ac:spMkLst>
            <pc:docMk/>
            <pc:sldMk cId="2789490908" sldId="511"/>
            <ac:spMk id="20" creationId="{7519068B-8794-4963-90BD-93C6C474BEF2}"/>
          </ac:spMkLst>
        </pc:spChg>
        <pc:spChg chg="add mod">
          <ac:chgData name="Alexandre Aubert" userId="f02fb3d0-8c7f-4e2f-91b0-5fca9e1e1178" providerId="ADAL" clId="{13CCDA23-69E6-4AD9-AE9A-FADE79F42D3F}" dt="2019-10-01T09:43:04.344" v="21744" actId="20577"/>
          <ac:spMkLst>
            <pc:docMk/>
            <pc:sldMk cId="2789490908" sldId="511"/>
            <ac:spMk id="21" creationId="{4FB8205C-1BBE-489F-A8AA-D24EEC53447B}"/>
          </ac:spMkLst>
        </pc:spChg>
        <pc:spChg chg="add mod">
          <ac:chgData name="Alexandre Aubert" userId="f02fb3d0-8c7f-4e2f-91b0-5fca9e1e1178" providerId="ADAL" clId="{13CCDA23-69E6-4AD9-AE9A-FADE79F42D3F}" dt="2019-09-27T10:11:57.500" v="18711" actId="1076"/>
          <ac:spMkLst>
            <pc:docMk/>
            <pc:sldMk cId="2789490908" sldId="511"/>
            <ac:spMk id="22" creationId="{237E3DE5-A9DC-4F3F-B94D-E735951CB55A}"/>
          </ac:spMkLst>
        </pc:spChg>
        <pc:spChg chg="add mod">
          <ac:chgData name="Alexandre Aubert" userId="f02fb3d0-8c7f-4e2f-91b0-5fca9e1e1178" providerId="ADAL" clId="{13CCDA23-69E6-4AD9-AE9A-FADE79F42D3F}" dt="2019-09-27T10:11:57.500" v="18711" actId="1076"/>
          <ac:spMkLst>
            <pc:docMk/>
            <pc:sldMk cId="2789490908" sldId="511"/>
            <ac:spMk id="23" creationId="{ADEE6924-58C2-433C-A80A-90C28E6F9E43}"/>
          </ac:spMkLst>
        </pc:spChg>
        <pc:spChg chg="add mod">
          <ac:chgData name="Alexandre Aubert" userId="f02fb3d0-8c7f-4e2f-91b0-5fca9e1e1178" providerId="ADAL" clId="{13CCDA23-69E6-4AD9-AE9A-FADE79F42D3F}" dt="2019-10-01T09:43:05.503" v="21746" actId="20577"/>
          <ac:spMkLst>
            <pc:docMk/>
            <pc:sldMk cId="2789490908" sldId="511"/>
            <ac:spMk id="24" creationId="{E556710A-7258-4A3B-9D11-C6652DD1AF67}"/>
          </ac:spMkLst>
        </pc:spChg>
        <pc:spChg chg="add mod">
          <ac:chgData name="Alexandre Aubert" userId="f02fb3d0-8c7f-4e2f-91b0-5fca9e1e1178" providerId="ADAL" clId="{13CCDA23-69E6-4AD9-AE9A-FADE79F42D3F}" dt="2019-09-27T10:11:57.500" v="18711" actId="1076"/>
          <ac:spMkLst>
            <pc:docMk/>
            <pc:sldMk cId="2789490908" sldId="511"/>
            <ac:spMk id="25" creationId="{87FA7464-891E-47B6-941A-7B0DA24D469C}"/>
          </ac:spMkLst>
        </pc:spChg>
        <pc:spChg chg="add mod">
          <ac:chgData name="Alexandre Aubert" userId="f02fb3d0-8c7f-4e2f-91b0-5fca9e1e1178" providerId="ADAL" clId="{13CCDA23-69E6-4AD9-AE9A-FADE79F42D3F}" dt="2019-09-27T10:11:57.500" v="18711" actId="1076"/>
          <ac:spMkLst>
            <pc:docMk/>
            <pc:sldMk cId="2789490908" sldId="511"/>
            <ac:spMk id="26" creationId="{AD449751-0579-463D-B018-19ABE0B993B0}"/>
          </ac:spMkLst>
        </pc:spChg>
        <pc:spChg chg="add mod">
          <ac:chgData name="Alexandre Aubert" userId="f02fb3d0-8c7f-4e2f-91b0-5fca9e1e1178" providerId="ADAL" clId="{13CCDA23-69E6-4AD9-AE9A-FADE79F42D3F}" dt="2019-10-01T09:43:06.823" v="21748" actId="20577"/>
          <ac:spMkLst>
            <pc:docMk/>
            <pc:sldMk cId="2789490908" sldId="511"/>
            <ac:spMk id="27" creationId="{915592AE-C3AB-45C7-8608-36FBD844FC14}"/>
          </ac:spMkLst>
        </pc:spChg>
        <pc:spChg chg="add mod">
          <ac:chgData name="Alexandre Aubert" userId="f02fb3d0-8c7f-4e2f-91b0-5fca9e1e1178" providerId="ADAL" clId="{13CCDA23-69E6-4AD9-AE9A-FADE79F42D3F}" dt="2019-09-27T10:11:57.500" v="18711" actId="1076"/>
          <ac:spMkLst>
            <pc:docMk/>
            <pc:sldMk cId="2789490908" sldId="511"/>
            <ac:spMk id="28" creationId="{C30C26F8-234B-43FC-864D-BDE9DD612C4D}"/>
          </ac:spMkLst>
        </pc:spChg>
        <pc:spChg chg="add mod">
          <ac:chgData name="Alexandre Aubert" userId="f02fb3d0-8c7f-4e2f-91b0-5fca9e1e1178" providerId="ADAL" clId="{13CCDA23-69E6-4AD9-AE9A-FADE79F42D3F}" dt="2019-10-01T12:20:58.184" v="22195" actId="1076"/>
          <ac:spMkLst>
            <pc:docMk/>
            <pc:sldMk cId="2789490908" sldId="511"/>
            <ac:spMk id="29" creationId="{99A0B9AF-F2FD-40C7-AFF9-5198DEA3CD92}"/>
          </ac:spMkLst>
        </pc:spChg>
        <pc:spChg chg="add mod">
          <ac:chgData name="Alexandre Aubert" userId="f02fb3d0-8c7f-4e2f-91b0-5fca9e1e1178" providerId="ADAL" clId="{13CCDA23-69E6-4AD9-AE9A-FADE79F42D3F}" dt="2019-10-01T12:21:02.135" v="22196" actId="1076"/>
          <ac:spMkLst>
            <pc:docMk/>
            <pc:sldMk cId="2789490908" sldId="511"/>
            <ac:spMk id="31" creationId="{D640EC05-7B10-406E-819B-C8BF9F7CF23E}"/>
          </ac:spMkLst>
        </pc:spChg>
        <pc:spChg chg="add mod">
          <ac:chgData name="Alexandre Aubert" userId="f02fb3d0-8c7f-4e2f-91b0-5fca9e1e1178" providerId="ADAL" clId="{13CCDA23-69E6-4AD9-AE9A-FADE79F42D3F}" dt="2019-10-01T12:21:06.071" v="22197" actId="1076"/>
          <ac:spMkLst>
            <pc:docMk/>
            <pc:sldMk cId="2789490908" sldId="511"/>
            <ac:spMk id="33" creationId="{B0FB3D90-C8FA-442D-BD6A-79ADC5013796}"/>
          </ac:spMkLst>
        </pc:spChg>
        <pc:spChg chg="add mod">
          <ac:chgData name="Alexandre Aubert" userId="f02fb3d0-8c7f-4e2f-91b0-5fca9e1e1178" providerId="ADAL" clId="{13CCDA23-69E6-4AD9-AE9A-FADE79F42D3F}" dt="2019-10-01T12:21:10.098" v="22198" actId="1076"/>
          <ac:spMkLst>
            <pc:docMk/>
            <pc:sldMk cId="2789490908" sldId="511"/>
            <ac:spMk id="35" creationId="{6CBB8E32-7A33-44FD-B740-7FAA551F9AC9}"/>
          </ac:spMkLst>
        </pc:spChg>
        <pc:picChg chg="del">
          <ac:chgData name="Alexandre Aubert" userId="f02fb3d0-8c7f-4e2f-91b0-5fca9e1e1178" providerId="ADAL" clId="{13CCDA23-69E6-4AD9-AE9A-FADE79F42D3F}" dt="2019-09-26T09:55:37.995" v="17808" actId="478"/>
          <ac:picMkLst>
            <pc:docMk/>
            <pc:sldMk cId="2789490908" sldId="511"/>
            <ac:picMk id="2" creationId="{8C81C0D3-AB24-4F9A-AB06-E833257120E3}"/>
          </ac:picMkLst>
        </pc:picChg>
        <pc:picChg chg="del">
          <ac:chgData name="Alexandre Aubert" userId="f02fb3d0-8c7f-4e2f-91b0-5fca9e1e1178" providerId="ADAL" clId="{13CCDA23-69E6-4AD9-AE9A-FADE79F42D3F}" dt="2019-09-26T09:55:40.378" v="17809" actId="478"/>
          <ac:picMkLst>
            <pc:docMk/>
            <pc:sldMk cId="2789490908" sldId="511"/>
            <ac:picMk id="5" creationId="{251E6CDA-78EB-4762-8361-E84ABA4783AD}"/>
          </ac:picMkLst>
        </pc:picChg>
        <pc:picChg chg="add del mod">
          <ac:chgData name="Alexandre Aubert" userId="f02fb3d0-8c7f-4e2f-91b0-5fca9e1e1178" providerId="ADAL" clId="{13CCDA23-69E6-4AD9-AE9A-FADE79F42D3F}" dt="2019-09-27T07:32:05.161" v="18555" actId="478"/>
          <ac:picMkLst>
            <pc:docMk/>
            <pc:sldMk cId="2789490908" sldId="511"/>
            <ac:picMk id="13" creationId="{5FE4C534-6458-469B-B5EE-0B7092B79D6F}"/>
          </ac:picMkLst>
        </pc:picChg>
        <pc:cxnChg chg="add mod">
          <ac:chgData name="Alexandre Aubert" userId="f02fb3d0-8c7f-4e2f-91b0-5fca9e1e1178" providerId="ADAL" clId="{13CCDA23-69E6-4AD9-AE9A-FADE79F42D3F}" dt="2019-10-01T07:52:09.705" v="18859" actId="11529"/>
          <ac:cxnSpMkLst>
            <pc:docMk/>
            <pc:sldMk cId="2789490908" sldId="511"/>
            <ac:cxnSpMk id="5" creationId="{54D63251-34C5-49E6-A7BD-0014123032AC}"/>
          </ac:cxnSpMkLst>
        </pc:cxnChg>
        <pc:cxnChg chg="add del mod ord">
          <ac:chgData name="Alexandre Aubert" userId="f02fb3d0-8c7f-4e2f-91b0-5fca9e1e1178" providerId="ADAL" clId="{13CCDA23-69E6-4AD9-AE9A-FADE79F42D3F}" dt="2019-10-01T12:16:50.499" v="22051" actId="478"/>
          <ac:cxnSpMkLst>
            <pc:docMk/>
            <pc:sldMk cId="2789490908" sldId="511"/>
            <ac:cxnSpMk id="7" creationId="{CAA40EDE-44D4-4E92-BFE7-E2088DE42F90}"/>
          </ac:cxnSpMkLst>
        </pc:cxnChg>
        <pc:cxnChg chg="add del mod">
          <ac:chgData name="Alexandre Aubert" userId="f02fb3d0-8c7f-4e2f-91b0-5fca9e1e1178" providerId="ADAL" clId="{13CCDA23-69E6-4AD9-AE9A-FADE79F42D3F}" dt="2019-10-01T12:19:52.815" v="22178" actId="478"/>
          <ac:cxnSpMkLst>
            <pc:docMk/>
            <pc:sldMk cId="2789490908" sldId="511"/>
            <ac:cxnSpMk id="13" creationId="{A36596BD-5D12-44AE-A4CB-321C5F63CDD5}"/>
          </ac:cxnSpMkLst>
        </pc:cxnChg>
        <pc:cxnChg chg="add del mod">
          <ac:chgData name="Alexandre Aubert" userId="f02fb3d0-8c7f-4e2f-91b0-5fca9e1e1178" providerId="ADAL" clId="{13CCDA23-69E6-4AD9-AE9A-FADE79F42D3F}" dt="2019-10-01T12:16:51.941" v="22052" actId="478"/>
          <ac:cxnSpMkLst>
            <pc:docMk/>
            <pc:sldMk cId="2789490908" sldId="511"/>
            <ac:cxnSpMk id="30" creationId="{79C51FDA-3537-4612-93F1-AC8F6AD56351}"/>
          </ac:cxnSpMkLst>
        </pc:cxnChg>
        <pc:cxnChg chg="add del mod">
          <ac:chgData name="Alexandre Aubert" userId="f02fb3d0-8c7f-4e2f-91b0-5fca9e1e1178" providerId="ADAL" clId="{13CCDA23-69E6-4AD9-AE9A-FADE79F42D3F}" dt="2019-10-01T12:16:52.845" v="22053" actId="478"/>
          <ac:cxnSpMkLst>
            <pc:docMk/>
            <pc:sldMk cId="2789490908" sldId="511"/>
            <ac:cxnSpMk id="32" creationId="{7BF30FDD-28FB-4F1E-81B3-8EC793BE666B}"/>
          </ac:cxnSpMkLst>
        </pc:cxnChg>
        <pc:cxnChg chg="add del mod">
          <ac:chgData name="Alexandre Aubert" userId="f02fb3d0-8c7f-4e2f-91b0-5fca9e1e1178" providerId="ADAL" clId="{13CCDA23-69E6-4AD9-AE9A-FADE79F42D3F}" dt="2019-10-01T12:16:54.106" v="22054" actId="478"/>
          <ac:cxnSpMkLst>
            <pc:docMk/>
            <pc:sldMk cId="2789490908" sldId="511"/>
            <ac:cxnSpMk id="34" creationId="{615C368E-3A55-493B-BE66-0600AE39B414}"/>
          </ac:cxnSpMkLst>
        </pc:cxnChg>
        <pc:cxnChg chg="add del mod">
          <ac:chgData name="Alexandre Aubert" userId="f02fb3d0-8c7f-4e2f-91b0-5fca9e1e1178" providerId="ADAL" clId="{13CCDA23-69E6-4AD9-AE9A-FADE79F42D3F}" dt="2019-10-01T12:19:52.815" v="22178" actId="478"/>
          <ac:cxnSpMkLst>
            <pc:docMk/>
            <pc:sldMk cId="2789490908" sldId="511"/>
            <ac:cxnSpMk id="36" creationId="{26B47A69-56E1-428B-8BD8-3057F4C9C84A}"/>
          </ac:cxnSpMkLst>
        </pc:cxnChg>
        <pc:cxnChg chg="add del mod">
          <ac:chgData name="Alexandre Aubert" userId="f02fb3d0-8c7f-4e2f-91b0-5fca9e1e1178" providerId="ADAL" clId="{13CCDA23-69E6-4AD9-AE9A-FADE79F42D3F}" dt="2019-10-01T12:19:52.815" v="22178" actId="478"/>
          <ac:cxnSpMkLst>
            <pc:docMk/>
            <pc:sldMk cId="2789490908" sldId="511"/>
            <ac:cxnSpMk id="37" creationId="{6D7400FA-0129-4601-8D47-A707CCCB35E2}"/>
          </ac:cxnSpMkLst>
        </pc:cxnChg>
      </pc:sldChg>
      <pc:sldChg chg="delSp modSp add del">
        <pc:chgData name="Alexandre Aubert" userId="f02fb3d0-8c7f-4e2f-91b0-5fca9e1e1178" providerId="ADAL" clId="{13CCDA23-69E6-4AD9-AE9A-FADE79F42D3F}" dt="2019-10-01T13:15:21.854" v="23652" actId="2696"/>
        <pc:sldMkLst>
          <pc:docMk/>
          <pc:sldMk cId="2241585039" sldId="512"/>
        </pc:sldMkLst>
        <pc:spChg chg="mod">
          <ac:chgData name="Alexandre Aubert" userId="f02fb3d0-8c7f-4e2f-91b0-5fca9e1e1178" providerId="ADAL" clId="{13CCDA23-69E6-4AD9-AE9A-FADE79F42D3F}" dt="2019-09-27T10:11:46.682" v="18710" actId="20577"/>
          <ac:spMkLst>
            <pc:docMk/>
            <pc:sldMk cId="2241585039" sldId="512"/>
            <ac:spMk id="4" creationId="{EC0F84A6-7927-4FDE-9B79-B2BC2E349A04}"/>
          </ac:spMkLst>
        </pc:spChg>
        <pc:spChg chg="mod">
          <ac:chgData name="Alexandre Aubert" userId="f02fb3d0-8c7f-4e2f-91b0-5fca9e1e1178" providerId="ADAL" clId="{13CCDA23-69E6-4AD9-AE9A-FADE79F42D3F}" dt="2019-09-27T10:11:43.850" v="18700" actId="1076"/>
          <ac:spMkLst>
            <pc:docMk/>
            <pc:sldMk cId="2241585039" sldId="512"/>
            <ac:spMk id="10" creationId="{32CDCDC0-D3E7-46FA-9C8E-ECABD35E9193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12" creationId="{C561F087-CD75-48FE-B12B-83CDFFFE4CB8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15" creationId="{B0863DF7-7D8C-4422-BC0C-3C8CD3562619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16" creationId="{55D54372-8161-4F39-B35A-16E9E7C55057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17" creationId="{43D22EF1-DB79-41B0-B475-163AA75DBF1F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18" creationId="{91D8DBAE-FFCE-4E7F-97C2-830DB441BB33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19" creationId="{A97700CB-1798-4D71-A3CA-FAE6ECC73264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20" creationId="{7519068B-8794-4963-90BD-93C6C474BEF2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21" creationId="{4FB8205C-1BBE-489F-A8AA-D24EEC53447B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22" creationId="{237E3DE5-A9DC-4F3F-B94D-E735951CB55A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23" creationId="{ADEE6924-58C2-433C-A80A-90C28E6F9E43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24" creationId="{E556710A-7258-4A3B-9D11-C6652DD1AF67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25" creationId="{87FA7464-891E-47B6-941A-7B0DA24D469C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26" creationId="{AD449751-0579-463D-B018-19ABE0B993B0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27" creationId="{915592AE-C3AB-45C7-8608-36FBD844FC14}"/>
          </ac:spMkLst>
        </pc:spChg>
        <pc:spChg chg="del">
          <ac:chgData name="Alexandre Aubert" userId="f02fb3d0-8c7f-4e2f-91b0-5fca9e1e1178" providerId="ADAL" clId="{13CCDA23-69E6-4AD9-AE9A-FADE79F42D3F}" dt="2019-09-27T10:11:41.876" v="18699" actId="478"/>
          <ac:spMkLst>
            <pc:docMk/>
            <pc:sldMk cId="2241585039" sldId="512"/>
            <ac:spMk id="28" creationId="{C30C26F8-234B-43FC-864D-BDE9DD612C4D}"/>
          </ac:spMkLst>
        </pc:spChg>
      </pc:sldChg>
      <pc:sldChg chg="addSp delSp modSp add delAnim modAnim">
        <pc:chgData name="Alexandre Aubert" userId="f02fb3d0-8c7f-4e2f-91b0-5fca9e1e1178" providerId="ADAL" clId="{13CCDA23-69E6-4AD9-AE9A-FADE79F42D3F}" dt="2019-10-01T12:32:41.129" v="22340" actId="113"/>
        <pc:sldMkLst>
          <pc:docMk/>
          <pc:sldMk cId="3896456253" sldId="513"/>
        </pc:sldMkLst>
        <pc:spChg chg="mod">
          <ac:chgData name="Alexandre Aubert" userId="f02fb3d0-8c7f-4e2f-91b0-5fca9e1e1178" providerId="ADAL" clId="{13CCDA23-69E6-4AD9-AE9A-FADE79F42D3F}" dt="2019-10-01T12:32:41.129" v="22340" actId="113"/>
          <ac:spMkLst>
            <pc:docMk/>
            <pc:sldMk cId="3896456253" sldId="513"/>
            <ac:spMk id="4" creationId="{EC0F84A6-7927-4FDE-9B79-B2BC2E349A04}"/>
          </ac:spMkLst>
        </pc:spChg>
        <pc:spChg chg="del mod">
          <ac:chgData name="Alexandre Aubert" userId="f02fb3d0-8c7f-4e2f-91b0-5fca9e1e1178" providerId="ADAL" clId="{13CCDA23-69E6-4AD9-AE9A-FADE79F42D3F}" dt="2019-10-01T08:04:46.249" v="18988" actId="478"/>
          <ac:spMkLst>
            <pc:docMk/>
            <pc:sldMk cId="3896456253" sldId="513"/>
            <ac:spMk id="12" creationId="{C561F087-CD75-48FE-B12B-83CDFFFE4CB8}"/>
          </ac:spMkLst>
        </pc:spChg>
        <pc:spChg chg="mod">
          <ac:chgData name="Alexandre Aubert" userId="f02fb3d0-8c7f-4e2f-91b0-5fca9e1e1178" providerId="ADAL" clId="{13CCDA23-69E6-4AD9-AE9A-FADE79F42D3F}" dt="2019-10-01T08:15:23.520" v="19970" actId="14100"/>
          <ac:spMkLst>
            <pc:docMk/>
            <pc:sldMk cId="3896456253" sldId="513"/>
            <ac:spMk id="15" creationId="{B0863DF7-7D8C-4422-BC0C-3C8CD3562619}"/>
          </ac:spMkLst>
        </pc:spChg>
        <pc:spChg chg="mod">
          <ac:chgData name="Alexandre Aubert" userId="f02fb3d0-8c7f-4e2f-91b0-5fca9e1e1178" providerId="ADAL" clId="{13CCDA23-69E6-4AD9-AE9A-FADE79F42D3F}" dt="2019-10-01T09:43:15.159" v="21752" actId="20577"/>
          <ac:spMkLst>
            <pc:docMk/>
            <pc:sldMk cId="3896456253" sldId="513"/>
            <ac:spMk id="18" creationId="{91D8DBAE-FFCE-4E7F-97C2-830DB441BB33}"/>
          </ac:spMkLst>
        </pc:spChg>
        <pc:spChg chg="mod">
          <ac:chgData name="Alexandre Aubert" userId="f02fb3d0-8c7f-4e2f-91b0-5fca9e1e1178" providerId="ADAL" clId="{13CCDA23-69E6-4AD9-AE9A-FADE79F42D3F}" dt="2019-10-01T07:43:46.415" v="18714" actId="17032"/>
          <ac:spMkLst>
            <pc:docMk/>
            <pc:sldMk cId="3896456253" sldId="513"/>
            <ac:spMk id="19" creationId="{A97700CB-1798-4D71-A3CA-FAE6ECC73264}"/>
          </ac:spMkLst>
        </pc:spChg>
        <pc:spChg chg="mod">
          <ac:chgData name="Alexandre Aubert" userId="f02fb3d0-8c7f-4e2f-91b0-5fca9e1e1178" providerId="ADAL" clId="{13CCDA23-69E6-4AD9-AE9A-FADE79F42D3F}" dt="2019-10-01T07:44:52.513" v="18717" actId="17032"/>
          <ac:spMkLst>
            <pc:docMk/>
            <pc:sldMk cId="3896456253" sldId="513"/>
            <ac:spMk id="20" creationId="{7519068B-8794-4963-90BD-93C6C474BEF2}"/>
          </ac:spMkLst>
        </pc:spChg>
        <pc:spChg chg="mod">
          <ac:chgData name="Alexandre Aubert" userId="f02fb3d0-8c7f-4e2f-91b0-5fca9e1e1178" providerId="ADAL" clId="{13CCDA23-69E6-4AD9-AE9A-FADE79F42D3F}" dt="2019-10-01T09:42:46.392" v="21738" actId="20577"/>
          <ac:spMkLst>
            <pc:docMk/>
            <pc:sldMk cId="3896456253" sldId="513"/>
            <ac:spMk id="21" creationId="{4FB8205C-1BBE-489F-A8AA-D24EEC53447B}"/>
          </ac:spMkLst>
        </pc:spChg>
        <pc:spChg chg="mod">
          <ac:chgData name="Alexandre Aubert" userId="f02fb3d0-8c7f-4e2f-91b0-5fca9e1e1178" providerId="ADAL" clId="{13CCDA23-69E6-4AD9-AE9A-FADE79F42D3F}" dt="2019-10-01T07:43:46.415" v="18714" actId="17032"/>
          <ac:spMkLst>
            <pc:docMk/>
            <pc:sldMk cId="3896456253" sldId="513"/>
            <ac:spMk id="22" creationId="{237E3DE5-A9DC-4F3F-B94D-E735951CB55A}"/>
          </ac:spMkLst>
        </pc:spChg>
        <pc:spChg chg="mod">
          <ac:chgData name="Alexandre Aubert" userId="f02fb3d0-8c7f-4e2f-91b0-5fca9e1e1178" providerId="ADAL" clId="{13CCDA23-69E6-4AD9-AE9A-FADE79F42D3F}" dt="2019-10-01T07:44:05.129" v="18715" actId="17032"/>
          <ac:spMkLst>
            <pc:docMk/>
            <pc:sldMk cId="3896456253" sldId="513"/>
            <ac:spMk id="23" creationId="{ADEE6924-58C2-433C-A80A-90C28E6F9E43}"/>
          </ac:spMkLst>
        </pc:spChg>
        <pc:spChg chg="mod">
          <ac:chgData name="Alexandre Aubert" userId="f02fb3d0-8c7f-4e2f-91b0-5fca9e1e1178" providerId="ADAL" clId="{13CCDA23-69E6-4AD9-AE9A-FADE79F42D3F}" dt="2019-10-01T09:42:48.856" v="21740" actId="20577"/>
          <ac:spMkLst>
            <pc:docMk/>
            <pc:sldMk cId="3896456253" sldId="513"/>
            <ac:spMk id="24" creationId="{E556710A-7258-4A3B-9D11-C6652DD1AF67}"/>
          </ac:spMkLst>
        </pc:spChg>
        <pc:spChg chg="mod">
          <ac:chgData name="Alexandre Aubert" userId="f02fb3d0-8c7f-4e2f-91b0-5fca9e1e1178" providerId="ADAL" clId="{13CCDA23-69E6-4AD9-AE9A-FADE79F42D3F}" dt="2019-10-01T07:43:46.415" v="18714" actId="17032"/>
          <ac:spMkLst>
            <pc:docMk/>
            <pc:sldMk cId="3896456253" sldId="513"/>
            <ac:spMk id="25" creationId="{87FA7464-891E-47B6-941A-7B0DA24D469C}"/>
          </ac:spMkLst>
        </pc:spChg>
        <pc:spChg chg="mod">
          <ac:chgData name="Alexandre Aubert" userId="f02fb3d0-8c7f-4e2f-91b0-5fca9e1e1178" providerId="ADAL" clId="{13CCDA23-69E6-4AD9-AE9A-FADE79F42D3F}" dt="2019-10-01T07:44:05.129" v="18715" actId="17032"/>
          <ac:spMkLst>
            <pc:docMk/>
            <pc:sldMk cId="3896456253" sldId="513"/>
            <ac:spMk id="26" creationId="{AD449751-0579-463D-B018-19ABE0B993B0}"/>
          </ac:spMkLst>
        </pc:spChg>
        <pc:spChg chg="mod">
          <ac:chgData name="Alexandre Aubert" userId="f02fb3d0-8c7f-4e2f-91b0-5fca9e1e1178" providerId="ADAL" clId="{13CCDA23-69E6-4AD9-AE9A-FADE79F42D3F}" dt="2019-10-01T09:42:50.510" v="21742" actId="20577"/>
          <ac:spMkLst>
            <pc:docMk/>
            <pc:sldMk cId="3896456253" sldId="513"/>
            <ac:spMk id="27" creationId="{915592AE-C3AB-45C7-8608-36FBD844FC14}"/>
          </ac:spMkLst>
        </pc:spChg>
        <pc:spChg chg="mod">
          <ac:chgData name="Alexandre Aubert" userId="f02fb3d0-8c7f-4e2f-91b0-5fca9e1e1178" providerId="ADAL" clId="{13CCDA23-69E6-4AD9-AE9A-FADE79F42D3F}" dt="2019-10-01T07:47:35.719" v="18718" actId="17032"/>
          <ac:spMkLst>
            <pc:docMk/>
            <pc:sldMk cId="3896456253" sldId="513"/>
            <ac:spMk id="28" creationId="{C30C26F8-234B-43FC-864D-BDE9DD612C4D}"/>
          </ac:spMkLst>
        </pc:spChg>
        <pc:spChg chg="add del mod">
          <ac:chgData name="Alexandre Aubert" userId="f02fb3d0-8c7f-4e2f-91b0-5fca9e1e1178" providerId="ADAL" clId="{13CCDA23-69E6-4AD9-AE9A-FADE79F42D3F}" dt="2019-10-01T07:49:05.294" v="18791"/>
          <ac:spMkLst>
            <pc:docMk/>
            <pc:sldMk cId="3896456253" sldId="513"/>
            <ac:spMk id="29" creationId="{738C50ED-E2B9-4236-A714-3DAE15A28FC2}"/>
          </ac:spMkLst>
        </pc:spChg>
        <pc:spChg chg="add del mod">
          <ac:chgData name="Alexandre Aubert" userId="f02fb3d0-8c7f-4e2f-91b0-5fca9e1e1178" providerId="ADAL" clId="{13CCDA23-69E6-4AD9-AE9A-FADE79F42D3F}" dt="2019-10-01T07:50:53.046" v="18850" actId="478"/>
          <ac:spMkLst>
            <pc:docMk/>
            <pc:sldMk cId="3896456253" sldId="513"/>
            <ac:spMk id="30" creationId="{1C469B80-68E1-44BB-9A14-9090A109877B}"/>
          </ac:spMkLst>
        </pc:spChg>
        <pc:spChg chg="add">
          <ac:chgData name="Alexandre Aubert" userId="f02fb3d0-8c7f-4e2f-91b0-5fca9e1e1178" providerId="ADAL" clId="{13CCDA23-69E6-4AD9-AE9A-FADE79F42D3F}" dt="2019-10-01T08:04:46.761" v="18989"/>
          <ac:spMkLst>
            <pc:docMk/>
            <pc:sldMk cId="3896456253" sldId="513"/>
            <ac:spMk id="33" creationId="{65CC4942-D5A8-4263-B4E9-EFEBC47623D3}"/>
          </ac:spMkLst>
        </pc:spChg>
        <pc:spChg chg="add del">
          <ac:chgData name="Alexandre Aubert" userId="f02fb3d0-8c7f-4e2f-91b0-5fca9e1e1178" providerId="ADAL" clId="{13CCDA23-69E6-4AD9-AE9A-FADE79F42D3F}" dt="2019-10-01T12:16:00.313" v="22047"/>
          <ac:spMkLst>
            <pc:docMk/>
            <pc:sldMk cId="3896456253" sldId="513"/>
            <ac:spMk id="35" creationId="{AF48AF97-61D6-4B21-B1E9-9B4EAE7665BF}"/>
          </ac:spMkLst>
        </pc:spChg>
        <pc:spChg chg="add del">
          <ac:chgData name="Alexandre Aubert" userId="f02fb3d0-8c7f-4e2f-91b0-5fca9e1e1178" providerId="ADAL" clId="{13CCDA23-69E6-4AD9-AE9A-FADE79F42D3F}" dt="2019-10-01T12:16:00.313" v="22047"/>
          <ac:spMkLst>
            <pc:docMk/>
            <pc:sldMk cId="3896456253" sldId="513"/>
            <ac:spMk id="37" creationId="{8A07FDE5-5815-41B7-9E1A-15B6FCDC91AB}"/>
          </ac:spMkLst>
        </pc:spChg>
        <pc:spChg chg="add del">
          <ac:chgData name="Alexandre Aubert" userId="f02fb3d0-8c7f-4e2f-91b0-5fca9e1e1178" providerId="ADAL" clId="{13CCDA23-69E6-4AD9-AE9A-FADE79F42D3F}" dt="2019-10-01T12:16:00.313" v="22047"/>
          <ac:spMkLst>
            <pc:docMk/>
            <pc:sldMk cId="3896456253" sldId="513"/>
            <ac:spMk id="39" creationId="{5E9DD31F-89B0-4F2F-8C0B-9D9441CD10D4}"/>
          </ac:spMkLst>
        </pc:spChg>
        <pc:spChg chg="add del">
          <ac:chgData name="Alexandre Aubert" userId="f02fb3d0-8c7f-4e2f-91b0-5fca9e1e1178" providerId="ADAL" clId="{13CCDA23-69E6-4AD9-AE9A-FADE79F42D3F}" dt="2019-10-01T12:16:00.313" v="22047"/>
          <ac:spMkLst>
            <pc:docMk/>
            <pc:sldMk cId="3896456253" sldId="513"/>
            <ac:spMk id="41" creationId="{96405875-21EE-4E2F-9C4B-7C934F166A0F}"/>
          </ac:spMkLst>
        </pc:spChg>
        <pc:spChg chg="add del">
          <ac:chgData name="Alexandre Aubert" userId="f02fb3d0-8c7f-4e2f-91b0-5fca9e1e1178" providerId="ADAL" clId="{13CCDA23-69E6-4AD9-AE9A-FADE79F42D3F}" dt="2019-10-01T12:19:43.024" v="22176"/>
          <ac:spMkLst>
            <pc:docMk/>
            <pc:sldMk cId="3896456253" sldId="513"/>
            <ac:spMk id="42" creationId="{F2177643-5B8D-4EF3-9095-1989752F985B}"/>
          </ac:spMkLst>
        </pc:spChg>
        <pc:spChg chg="add del">
          <ac:chgData name="Alexandre Aubert" userId="f02fb3d0-8c7f-4e2f-91b0-5fca9e1e1178" providerId="ADAL" clId="{13CCDA23-69E6-4AD9-AE9A-FADE79F42D3F}" dt="2019-10-01T12:19:43.024" v="22176"/>
          <ac:spMkLst>
            <pc:docMk/>
            <pc:sldMk cId="3896456253" sldId="513"/>
            <ac:spMk id="43" creationId="{A8D222A8-4CBC-4BD0-9E3B-2F824867207A}"/>
          </ac:spMkLst>
        </pc:spChg>
        <pc:spChg chg="add del">
          <ac:chgData name="Alexandre Aubert" userId="f02fb3d0-8c7f-4e2f-91b0-5fca9e1e1178" providerId="ADAL" clId="{13CCDA23-69E6-4AD9-AE9A-FADE79F42D3F}" dt="2019-10-01T12:19:43.024" v="22176"/>
          <ac:spMkLst>
            <pc:docMk/>
            <pc:sldMk cId="3896456253" sldId="513"/>
            <ac:spMk id="44" creationId="{9C1E2CDB-12F8-40C0-929A-9ABEBCBC0336}"/>
          </ac:spMkLst>
        </pc:spChg>
        <pc:spChg chg="add del">
          <ac:chgData name="Alexandre Aubert" userId="f02fb3d0-8c7f-4e2f-91b0-5fca9e1e1178" providerId="ADAL" clId="{13CCDA23-69E6-4AD9-AE9A-FADE79F42D3F}" dt="2019-10-01T12:19:43.024" v="22176"/>
          <ac:spMkLst>
            <pc:docMk/>
            <pc:sldMk cId="3896456253" sldId="513"/>
            <ac:spMk id="45" creationId="{422B4BB6-F9DA-4A0A-A4CC-DE013313069D}"/>
          </ac:spMkLst>
        </pc:spChg>
        <pc:spChg chg="add del">
          <ac:chgData name="Alexandre Aubert" userId="f02fb3d0-8c7f-4e2f-91b0-5fca9e1e1178" providerId="ADAL" clId="{13CCDA23-69E6-4AD9-AE9A-FADE79F42D3F}" dt="2019-10-01T12:20:50.240" v="22192"/>
          <ac:spMkLst>
            <pc:docMk/>
            <pc:sldMk cId="3896456253" sldId="513"/>
            <ac:spMk id="49" creationId="{608606DD-60C8-41A3-A3E8-87EDAB4BF3ED}"/>
          </ac:spMkLst>
        </pc:spChg>
        <pc:spChg chg="add del">
          <ac:chgData name="Alexandre Aubert" userId="f02fb3d0-8c7f-4e2f-91b0-5fca9e1e1178" providerId="ADAL" clId="{13CCDA23-69E6-4AD9-AE9A-FADE79F42D3F}" dt="2019-10-01T12:20:50.240" v="22192"/>
          <ac:spMkLst>
            <pc:docMk/>
            <pc:sldMk cId="3896456253" sldId="513"/>
            <ac:spMk id="50" creationId="{059DE3A8-885C-42D3-A3E9-F3D55B9ACD7D}"/>
          </ac:spMkLst>
        </pc:spChg>
        <pc:spChg chg="add del">
          <ac:chgData name="Alexandre Aubert" userId="f02fb3d0-8c7f-4e2f-91b0-5fca9e1e1178" providerId="ADAL" clId="{13CCDA23-69E6-4AD9-AE9A-FADE79F42D3F}" dt="2019-10-01T12:20:50.240" v="22192"/>
          <ac:spMkLst>
            <pc:docMk/>
            <pc:sldMk cId="3896456253" sldId="513"/>
            <ac:spMk id="51" creationId="{38041592-CCFF-4A06-BE98-5EBC2D96654C}"/>
          </ac:spMkLst>
        </pc:spChg>
        <pc:spChg chg="add del">
          <ac:chgData name="Alexandre Aubert" userId="f02fb3d0-8c7f-4e2f-91b0-5fca9e1e1178" providerId="ADAL" clId="{13CCDA23-69E6-4AD9-AE9A-FADE79F42D3F}" dt="2019-10-01T12:20:50.240" v="22192"/>
          <ac:spMkLst>
            <pc:docMk/>
            <pc:sldMk cId="3896456253" sldId="513"/>
            <ac:spMk id="52" creationId="{B26CA7F4-5589-4770-A4B2-E26DE9D5DB36}"/>
          </ac:spMkLst>
        </pc:spChg>
        <pc:spChg chg="add">
          <ac:chgData name="Alexandre Aubert" userId="f02fb3d0-8c7f-4e2f-91b0-5fca9e1e1178" providerId="ADAL" clId="{13CCDA23-69E6-4AD9-AE9A-FADE79F42D3F}" dt="2019-10-01T12:21:18.563" v="22199"/>
          <ac:spMkLst>
            <pc:docMk/>
            <pc:sldMk cId="3896456253" sldId="513"/>
            <ac:spMk id="53" creationId="{521B0DFF-220D-44AB-A689-4BDDD384BBC1}"/>
          </ac:spMkLst>
        </pc:spChg>
        <pc:spChg chg="add">
          <ac:chgData name="Alexandre Aubert" userId="f02fb3d0-8c7f-4e2f-91b0-5fca9e1e1178" providerId="ADAL" clId="{13CCDA23-69E6-4AD9-AE9A-FADE79F42D3F}" dt="2019-10-01T12:21:18.563" v="22199"/>
          <ac:spMkLst>
            <pc:docMk/>
            <pc:sldMk cId="3896456253" sldId="513"/>
            <ac:spMk id="54" creationId="{2BB4A5BF-9B09-4083-89F1-4851D3D12004}"/>
          </ac:spMkLst>
        </pc:spChg>
        <pc:spChg chg="add">
          <ac:chgData name="Alexandre Aubert" userId="f02fb3d0-8c7f-4e2f-91b0-5fca9e1e1178" providerId="ADAL" clId="{13CCDA23-69E6-4AD9-AE9A-FADE79F42D3F}" dt="2019-10-01T12:21:18.563" v="22199"/>
          <ac:spMkLst>
            <pc:docMk/>
            <pc:sldMk cId="3896456253" sldId="513"/>
            <ac:spMk id="55" creationId="{6B488C4C-9E87-49DD-A862-C206FF40D96E}"/>
          </ac:spMkLst>
        </pc:spChg>
        <pc:spChg chg="add">
          <ac:chgData name="Alexandre Aubert" userId="f02fb3d0-8c7f-4e2f-91b0-5fca9e1e1178" providerId="ADAL" clId="{13CCDA23-69E6-4AD9-AE9A-FADE79F42D3F}" dt="2019-10-01T12:21:18.563" v="22199"/>
          <ac:spMkLst>
            <pc:docMk/>
            <pc:sldMk cId="3896456253" sldId="513"/>
            <ac:spMk id="56" creationId="{1CB55554-7557-4536-A86D-D2CF1494F340}"/>
          </ac:spMkLst>
        </pc:spChg>
        <pc:cxnChg chg="add del mod">
          <ac:chgData name="Alexandre Aubert" userId="f02fb3d0-8c7f-4e2f-91b0-5fca9e1e1178" providerId="ADAL" clId="{13CCDA23-69E6-4AD9-AE9A-FADE79F42D3F}" dt="2019-10-01T08:04:25.347" v="18985" actId="478"/>
          <ac:cxnSpMkLst>
            <pc:docMk/>
            <pc:sldMk cId="3896456253" sldId="513"/>
            <ac:cxnSpMk id="31" creationId="{AB906EB8-1740-471F-8429-6373A7A9802E}"/>
          </ac:cxnSpMkLst>
        </pc:cxnChg>
        <pc:cxnChg chg="add">
          <ac:chgData name="Alexandre Aubert" userId="f02fb3d0-8c7f-4e2f-91b0-5fca9e1e1178" providerId="ADAL" clId="{13CCDA23-69E6-4AD9-AE9A-FADE79F42D3F}" dt="2019-10-01T08:04:25.863" v="18986"/>
          <ac:cxnSpMkLst>
            <pc:docMk/>
            <pc:sldMk cId="3896456253" sldId="513"/>
            <ac:cxnSpMk id="32" creationId="{0FBDEE89-B26F-4CC4-97BA-173AC1506530}"/>
          </ac:cxnSpMkLst>
        </pc:cxnChg>
        <pc:cxnChg chg="add del">
          <ac:chgData name="Alexandre Aubert" userId="f02fb3d0-8c7f-4e2f-91b0-5fca9e1e1178" providerId="ADAL" clId="{13CCDA23-69E6-4AD9-AE9A-FADE79F42D3F}" dt="2019-10-01T12:16:00.313" v="22047"/>
          <ac:cxnSpMkLst>
            <pc:docMk/>
            <pc:sldMk cId="3896456253" sldId="513"/>
            <ac:cxnSpMk id="34" creationId="{CC836094-D77E-4C5D-A5A1-B109502A3772}"/>
          </ac:cxnSpMkLst>
        </pc:cxnChg>
        <pc:cxnChg chg="add del">
          <ac:chgData name="Alexandre Aubert" userId="f02fb3d0-8c7f-4e2f-91b0-5fca9e1e1178" providerId="ADAL" clId="{13CCDA23-69E6-4AD9-AE9A-FADE79F42D3F}" dt="2019-10-01T12:16:00.313" v="22047"/>
          <ac:cxnSpMkLst>
            <pc:docMk/>
            <pc:sldMk cId="3896456253" sldId="513"/>
            <ac:cxnSpMk id="36" creationId="{7C3118E0-4040-434A-82C4-3AB6E4176804}"/>
          </ac:cxnSpMkLst>
        </pc:cxnChg>
        <pc:cxnChg chg="add del">
          <ac:chgData name="Alexandre Aubert" userId="f02fb3d0-8c7f-4e2f-91b0-5fca9e1e1178" providerId="ADAL" clId="{13CCDA23-69E6-4AD9-AE9A-FADE79F42D3F}" dt="2019-10-01T12:16:00.313" v="22047"/>
          <ac:cxnSpMkLst>
            <pc:docMk/>
            <pc:sldMk cId="3896456253" sldId="513"/>
            <ac:cxnSpMk id="38" creationId="{D46E3556-EF7D-4529-AA2F-229DF0743C8D}"/>
          </ac:cxnSpMkLst>
        </pc:cxnChg>
        <pc:cxnChg chg="add del">
          <ac:chgData name="Alexandre Aubert" userId="f02fb3d0-8c7f-4e2f-91b0-5fca9e1e1178" providerId="ADAL" clId="{13CCDA23-69E6-4AD9-AE9A-FADE79F42D3F}" dt="2019-10-01T12:16:00.313" v="22047"/>
          <ac:cxnSpMkLst>
            <pc:docMk/>
            <pc:sldMk cId="3896456253" sldId="513"/>
            <ac:cxnSpMk id="40" creationId="{96C38904-8144-4C5B-96EC-12FF8E0D53A5}"/>
          </ac:cxnSpMkLst>
        </pc:cxnChg>
        <pc:cxnChg chg="add del mod">
          <ac:chgData name="Alexandre Aubert" userId="f02fb3d0-8c7f-4e2f-91b0-5fca9e1e1178" providerId="ADAL" clId="{13CCDA23-69E6-4AD9-AE9A-FADE79F42D3F}" dt="2019-10-01T12:19:43.024" v="22176"/>
          <ac:cxnSpMkLst>
            <pc:docMk/>
            <pc:sldMk cId="3896456253" sldId="513"/>
            <ac:cxnSpMk id="46" creationId="{AAFD67A2-62C6-4FD9-9DBF-E9CB8A3143F3}"/>
          </ac:cxnSpMkLst>
        </pc:cxnChg>
        <pc:cxnChg chg="add del">
          <ac:chgData name="Alexandre Aubert" userId="f02fb3d0-8c7f-4e2f-91b0-5fca9e1e1178" providerId="ADAL" clId="{13CCDA23-69E6-4AD9-AE9A-FADE79F42D3F}" dt="2019-10-01T12:19:43.024" v="22176"/>
          <ac:cxnSpMkLst>
            <pc:docMk/>
            <pc:sldMk cId="3896456253" sldId="513"/>
            <ac:cxnSpMk id="47" creationId="{37CF45A6-5010-4814-AA91-42561035B73C}"/>
          </ac:cxnSpMkLst>
        </pc:cxnChg>
        <pc:cxnChg chg="add del">
          <ac:chgData name="Alexandre Aubert" userId="f02fb3d0-8c7f-4e2f-91b0-5fca9e1e1178" providerId="ADAL" clId="{13CCDA23-69E6-4AD9-AE9A-FADE79F42D3F}" dt="2019-10-01T12:19:43.024" v="22176"/>
          <ac:cxnSpMkLst>
            <pc:docMk/>
            <pc:sldMk cId="3896456253" sldId="513"/>
            <ac:cxnSpMk id="48" creationId="{A0480959-3840-4508-B219-287B2A93580E}"/>
          </ac:cxnSpMkLst>
        </pc:cxnChg>
      </pc:sldChg>
      <pc:sldChg chg="addSp delSp modSp add ord delAnim modAnim">
        <pc:chgData name="Alexandre Aubert" userId="f02fb3d0-8c7f-4e2f-91b0-5fca9e1e1178" providerId="ADAL" clId="{13CCDA23-69E6-4AD9-AE9A-FADE79F42D3F}" dt="2019-10-01T12:52:42.610" v="22824" actId="1076"/>
        <pc:sldMkLst>
          <pc:docMk/>
          <pc:sldMk cId="472297511" sldId="514"/>
        </pc:sldMkLst>
        <pc:spChg chg="mod">
          <ac:chgData name="Alexandre Aubert" userId="f02fb3d0-8c7f-4e2f-91b0-5fca9e1e1178" providerId="ADAL" clId="{13CCDA23-69E6-4AD9-AE9A-FADE79F42D3F}" dt="2019-10-01T12:32:45.261" v="22341" actId="113"/>
          <ac:spMkLst>
            <pc:docMk/>
            <pc:sldMk cId="472297511" sldId="514"/>
            <ac:spMk id="4" creationId="{EC0F84A6-7927-4FDE-9B79-B2BC2E349A04}"/>
          </ac:spMkLst>
        </pc:spChg>
        <pc:spChg chg="add mod">
          <ac:chgData name="Alexandre Aubert" userId="f02fb3d0-8c7f-4e2f-91b0-5fca9e1e1178" providerId="ADAL" clId="{13CCDA23-69E6-4AD9-AE9A-FADE79F42D3F}" dt="2019-10-01T08:35:21.336" v="20367" actId="1076"/>
          <ac:spMkLst>
            <pc:docMk/>
            <pc:sldMk cId="472297511" sldId="514"/>
            <ac:spMk id="11" creationId="{2685C25C-0FC4-406C-A7B6-BB29402448C9}"/>
          </ac:spMkLst>
        </pc:spChg>
        <pc:spChg chg="del">
          <ac:chgData name="Alexandre Aubert" userId="f02fb3d0-8c7f-4e2f-91b0-5fca9e1e1178" providerId="ADAL" clId="{13CCDA23-69E6-4AD9-AE9A-FADE79F42D3F}" dt="2019-10-01T08:21:17.005" v="20040" actId="478"/>
          <ac:spMkLst>
            <pc:docMk/>
            <pc:sldMk cId="472297511" sldId="514"/>
            <ac:spMk id="12" creationId="{C561F087-CD75-48FE-B12B-83CDFFFE4CB8}"/>
          </ac:spMkLst>
        </pc:spChg>
        <pc:spChg chg="add del mod">
          <ac:chgData name="Alexandre Aubert" userId="f02fb3d0-8c7f-4e2f-91b0-5fca9e1e1178" providerId="ADAL" clId="{13CCDA23-69E6-4AD9-AE9A-FADE79F42D3F}" dt="2019-10-01T08:23:14.200" v="20053" actId="478"/>
          <ac:spMkLst>
            <pc:docMk/>
            <pc:sldMk cId="472297511" sldId="514"/>
            <ac:spMk id="13" creationId="{6AB1F85C-ACDA-4881-9090-FC0E33A49A8B}"/>
          </ac:spMkLst>
        </pc:spChg>
        <pc:spChg chg="mod">
          <ac:chgData name="Alexandre Aubert" userId="f02fb3d0-8c7f-4e2f-91b0-5fca9e1e1178" providerId="ADAL" clId="{13CCDA23-69E6-4AD9-AE9A-FADE79F42D3F}" dt="2019-10-01T08:15:14.673" v="19968" actId="14100"/>
          <ac:spMkLst>
            <pc:docMk/>
            <pc:sldMk cId="472297511" sldId="514"/>
            <ac:spMk id="15" creationId="{B0863DF7-7D8C-4422-BC0C-3C8CD3562619}"/>
          </ac:spMkLst>
        </pc:spChg>
        <pc:spChg chg="mod">
          <ac:chgData name="Alexandre Aubert" userId="f02fb3d0-8c7f-4e2f-91b0-5fca9e1e1178" providerId="ADAL" clId="{13CCDA23-69E6-4AD9-AE9A-FADE79F42D3F}" dt="2019-10-01T09:43:21.368" v="21754" actId="20577"/>
          <ac:spMkLst>
            <pc:docMk/>
            <pc:sldMk cId="472297511" sldId="514"/>
            <ac:spMk id="18" creationId="{91D8DBAE-FFCE-4E7F-97C2-830DB441BB33}"/>
          </ac:spMkLst>
        </pc:spChg>
        <pc:spChg chg="mod">
          <ac:chgData name="Alexandre Aubert" userId="f02fb3d0-8c7f-4e2f-91b0-5fca9e1e1178" providerId="ADAL" clId="{13CCDA23-69E6-4AD9-AE9A-FADE79F42D3F}" dt="2019-10-01T08:10:07.384" v="19249" actId="1076"/>
          <ac:spMkLst>
            <pc:docMk/>
            <pc:sldMk cId="472297511" sldId="514"/>
            <ac:spMk id="19" creationId="{A97700CB-1798-4D71-A3CA-FAE6ECC73264}"/>
          </ac:spMkLst>
        </pc:spChg>
        <pc:spChg chg="mod">
          <ac:chgData name="Alexandre Aubert" userId="f02fb3d0-8c7f-4e2f-91b0-5fca9e1e1178" providerId="ADAL" clId="{13CCDA23-69E6-4AD9-AE9A-FADE79F42D3F}" dt="2019-10-01T08:12:12.576" v="19613" actId="1076"/>
          <ac:spMkLst>
            <pc:docMk/>
            <pc:sldMk cId="472297511" sldId="514"/>
            <ac:spMk id="20" creationId="{7519068B-8794-4963-90BD-93C6C474BEF2}"/>
          </ac:spMkLst>
        </pc:spChg>
        <pc:spChg chg="mod">
          <ac:chgData name="Alexandre Aubert" userId="f02fb3d0-8c7f-4e2f-91b0-5fca9e1e1178" providerId="ADAL" clId="{13CCDA23-69E6-4AD9-AE9A-FADE79F42D3F}" dt="2019-10-01T12:22:32.571" v="22205" actId="20577"/>
          <ac:spMkLst>
            <pc:docMk/>
            <pc:sldMk cId="472297511" sldId="514"/>
            <ac:spMk id="21" creationId="{4FB8205C-1BBE-489F-A8AA-D24EEC53447B}"/>
          </ac:spMkLst>
        </pc:spChg>
        <pc:spChg chg="del">
          <ac:chgData name="Alexandre Aubert" userId="f02fb3d0-8c7f-4e2f-91b0-5fca9e1e1178" providerId="ADAL" clId="{13CCDA23-69E6-4AD9-AE9A-FADE79F42D3F}" dt="2019-10-01T08:06:11.824" v="18997" actId="478"/>
          <ac:spMkLst>
            <pc:docMk/>
            <pc:sldMk cId="472297511" sldId="514"/>
            <ac:spMk id="22" creationId="{237E3DE5-A9DC-4F3F-B94D-E735951CB55A}"/>
          </ac:spMkLst>
        </pc:spChg>
        <pc:spChg chg="del mod">
          <ac:chgData name="Alexandre Aubert" userId="f02fb3d0-8c7f-4e2f-91b0-5fca9e1e1178" providerId="ADAL" clId="{13CCDA23-69E6-4AD9-AE9A-FADE79F42D3F}" dt="2019-10-01T07:51:12.750" v="18853" actId="478"/>
          <ac:spMkLst>
            <pc:docMk/>
            <pc:sldMk cId="472297511" sldId="514"/>
            <ac:spMk id="23" creationId="{ADEE6924-58C2-433C-A80A-90C28E6F9E43}"/>
          </ac:spMkLst>
        </pc:spChg>
        <pc:spChg chg="del mod">
          <ac:chgData name="Alexandre Aubert" userId="f02fb3d0-8c7f-4e2f-91b0-5fca9e1e1178" providerId="ADAL" clId="{13CCDA23-69E6-4AD9-AE9A-FADE79F42D3F}" dt="2019-10-01T07:51:35.151" v="18857" actId="478"/>
          <ac:spMkLst>
            <pc:docMk/>
            <pc:sldMk cId="472297511" sldId="514"/>
            <ac:spMk id="24" creationId="{E556710A-7258-4A3B-9D11-C6652DD1AF67}"/>
          </ac:spMkLst>
        </pc:spChg>
        <pc:spChg chg="del">
          <ac:chgData name="Alexandre Aubert" userId="f02fb3d0-8c7f-4e2f-91b0-5fca9e1e1178" providerId="ADAL" clId="{13CCDA23-69E6-4AD9-AE9A-FADE79F42D3F}" dt="2019-10-01T08:06:11.824" v="18997" actId="478"/>
          <ac:spMkLst>
            <pc:docMk/>
            <pc:sldMk cId="472297511" sldId="514"/>
            <ac:spMk id="25" creationId="{87FA7464-891E-47B6-941A-7B0DA24D469C}"/>
          </ac:spMkLst>
        </pc:spChg>
        <pc:spChg chg="del mod">
          <ac:chgData name="Alexandre Aubert" userId="f02fb3d0-8c7f-4e2f-91b0-5fca9e1e1178" providerId="ADAL" clId="{13CCDA23-69E6-4AD9-AE9A-FADE79F42D3F}" dt="2019-10-01T07:51:12.750" v="18853" actId="478"/>
          <ac:spMkLst>
            <pc:docMk/>
            <pc:sldMk cId="472297511" sldId="514"/>
            <ac:spMk id="26" creationId="{AD449751-0579-463D-B018-19ABE0B993B0}"/>
          </ac:spMkLst>
        </pc:spChg>
        <pc:spChg chg="del mod">
          <ac:chgData name="Alexandre Aubert" userId="f02fb3d0-8c7f-4e2f-91b0-5fca9e1e1178" providerId="ADAL" clId="{13CCDA23-69E6-4AD9-AE9A-FADE79F42D3F}" dt="2019-10-01T07:51:35.151" v="18857" actId="478"/>
          <ac:spMkLst>
            <pc:docMk/>
            <pc:sldMk cId="472297511" sldId="514"/>
            <ac:spMk id="27" creationId="{915592AE-C3AB-45C7-8608-36FBD844FC14}"/>
          </ac:spMkLst>
        </pc:spChg>
        <pc:spChg chg="del">
          <ac:chgData name="Alexandre Aubert" userId="f02fb3d0-8c7f-4e2f-91b0-5fca9e1e1178" providerId="ADAL" clId="{13CCDA23-69E6-4AD9-AE9A-FADE79F42D3F}" dt="2019-10-01T08:06:11.824" v="18997" actId="478"/>
          <ac:spMkLst>
            <pc:docMk/>
            <pc:sldMk cId="472297511" sldId="514"/>
            <ac:spMk id="28" creationId="{C30C26F8-234B-43FC-864D-BDE9DD612C4D}"/>
          </ac:spMkLst>
        </pc:spChg>
        <pc:spChg chg="add mod">
          <ac:chgData name="Alexandre Aubert" userId="f02fb3d0-8c7f-4e2f-91b0-5fca9e1e1178" providerId="ADAL" clId="{13CCDA23-69E6-4AD9-AE9A-FADE79F42D3F}" dt="2019-10-01T08:35:43.260" v="20381" actId="20577"/>
          <ac:spMkLst>
            <pc:docMk/>
            <pc:sldMk cId="472297511" sldId="514"/>
            <ac:spMk id="30" creationId="{09642C7F-C7C8-4A61-92C5-6B0CBBED9D27}"/>
          </ac:spMkLst>
        </pc:spChg>
        <pc:spChg chg="add mod">
          <ac:chgData name="Alexandre Aubert" userId="f02fb3d0-8c7f-4e2f-91b0-5fca9e1e1178" providerId="ADAL" clId="{13CCDA23-69E6-4AD9-AE9A-FADE79F42D3F}" dt="2019-10-01T08:35:47.982" v="20383" actId="20577"/>
          <ac:spMkLst>
            <pc:docMk/>
            <pc:sldMk cId="472297511" sldId="514"/>
            <ac:spMk id="31" creationId="{199C68D1-4E66-44E0-9502-113DC8DD95C8}"/>
          </ac:spMkLst>
        </pc:spChg>
        <pc:spChg chg="add mod">
          <ac:chgData name="Alexandre Aubert" userId="f02fb3d0-8c7f-4e2f-91b0-5fca9e1e1178" providerId="ADAL" clId="{13CCDA23-69E6-4AD9-AE9A-FADE79F42D3F}" dt="2019-10-01T08:35:51.420" v="20385" actId="20577"/>
          <ac:spMkLst>
            <pc:docMk/>
            <pc:sldMk cId="472297511" sldId="514"/>
            <ac:spMk id="32" creationId="{18BEC575-5AD8-4625-B014-6D93EC1472A7}"/>
          </ac:spMkLst>
        </pc:spChg>
        <pc:spChg chg="add mod">
          <ac:chgData name="Alexandre Aubert" userId="f02fb3d0-8c7f-4e2f-91b0-5fca9e1e1178" providerId="ADAL" clId="{13CCDA23-69E6-4AD9-AE9A-FADE79F42D3F}" dt="2019-10-01T08:34:46.515" v="20347" actId="1076"/>
          <ac:spMkLst>
            <pc:docMk/>
            <pc:sldMk cId="472297511" sldId="514"/>
            <ac:spMk id="38" creationId="{A573DE85-0A56-4931-8A35-8FCE823F4359}"/>
          </ac:spMkLst>
        </pc:spChg>
        <pc:spChg chg="add mod">
          <ac:chgData name="Alexandre Aubert" userId="f02fb3d0-8c7f-4e2f-91b0-5fca9e1e1178" providerId="ADAL" clId="{13CCDA23-69E6-4AD9-AE9A-FADE79F42D3F}" dt="2019-10-01T08:34:46.515" v="20347" actId="1076"/>
          <ac:spMkLst>
            <pc:docMk/>
            <pc:sldMk cId="472297511" sldId="514"/>
            <ac:spMk id="39" creationId="{F4078857-CD5A-46DA-A1A0-037E8AD79634}"/>
          </ac:spMkLst>
        </pc:spChg>
        <pc:spChg chg="add mod">
          <ac:chgData name="Alexandre Aubert" userId="f02fb3d0-8c7f-4e2f-91b0-5fca9e1e1178" providerId="ADAL" clId="{13CCDA23-69E6-4AD9-AE9A-FADE79F42D3F}" dt="2019-10-01T08:35:16.681" v="20366" actId="1076"/>
          <ac:spMkLst>
            <pc:docMk/>
            <pc:sldMk cId="472297511" sldId="514"/>
            <ac:spMk id="43" creationId="{D6A5EE59-4D4D-40F5-9014-C60CDDE3CDFA}"/>
          </ac:spMkLst>
        </pc:spChg>
        <pc:spChg chg="add mod">
          <ac:chgData name="Alexandre Aubert" userId="f02fb3d0-8c7f-4e2f-91b0-5fca9e1e1178" providerId="ADAL" clId="{13CCDA23-69E6-4AD9-AE9A-FADE79F42D3F}" dt="2019-10-01T08:34:46.515" v="20347" actId="1076"/>
          <ac:spMkLst>
            <pc:docMk/>
            <pc:sldMk cId="472297511" sldId="514"/>
            <ac:spMk id="44" creationId="{B24E1677-D6E3-4011-89CF-A0F0D29D24FE}"/>
          </ac:spMkLst>
        </pc:spChg>
        <pc:spChg chg="add mod">
          <ac:chgData name="Alexandre Aubert" userId="f02fb3d0-8c7f-4e2f-91b0-5fca9e1e1178" providerId="ADAL" clId="{13CCDA23-69E6-4AD9-AE9A-FADE79F42D3F}" dt="2019-10-01T08:34:46.515" v="20347" actId="1076"/>
          <ac:spMkLst>
            <pc:docMk/>
            <pc:sldMk cId="472297511" sldId="514"/>
            <ac:spMk id="45" creationId="{D2A6D6AD-1E88-4BDE-AFD5-446B650975EF}"/>
          </ac:spMkLst>
        </pc:spChg>
        <pc:spChg chg="add mod">
          <ac:chgData name="Alexandre Aubert" userId="f02fb3d0-8c7f-4e2f-91b0-5fca9e1e1178" providerId="ADAL" clId="{13CCDA23-69E6-4AD9-AE9A-FADE79F42D3F}" dt="2019-10-01T12:51:46.090" v="22814" actId="1076"/>
          <ac:spMkLst>
            <pc:docMk/>
            <pc:sldMk cId="472297511" sldId="514"/>
            <ac:spMk id="49" creationId="{9C3C1C77-B332-4E5C-8008-2156D126FD85}"/>
          </ac:spMkLst>
        </pc:spChg>
        <pc:spChg chg="add mod">
          <ac:chgData name="Alexandre Aubert" userId="f02fb3d0-8c7f-4e2f-91b0-5fca9e1e1178" providerId="ADAL" clId="{13CCDA23-69E6-4AD9-AE9A-FADE79F42D3F}" dt="2019-10-01T08:34:46.515" v="20347" actId="1076"/>
          <ac:spMkLst>
            <pc:docMk/>
            <pc:sldMk cId="472297511" sldId="514"/>
            <ac:spMk id="50" creationId="{FA2F0259-4A90-47BE-8A0B-4137FE836E86}"/>
          </ac:spMkLst>
        </pc:spChg>
        <pc:spChg chg="add mod">
          <ac:chgData name="Alexandre Aubert" userId="f02fb3d0-8c7f-4e2f-91b0-5fca9e1e1178" providerId="ADAL" clId="{13CCDA23-69E6-4AD9-AE9A-FADE79F42D3F}" dt="2019-10-01T08:34:46.515" v="20347" actId="1076"/>
          <ac:spMkLst>
            <pc:docMk/>
            <pc:sldMk cId="472297511" sldId="514"/>
            <ac:spMk id="51" creationId="{BB263E44-25E7-46DA-90D6-604EC6EC9F91}"/>
          </ac:spMkLst>
        </pc:spChg>
        <pc:spChg chg="add mod">
          <ac:chgData name="Alexandre Aubert" userId="f02fb3d0-8c7f-4e2f-91b0-5fca9e1e1178" providerId="ADAL" clId="{13CCDA23-69E6-4AD9-AE9A-FADE79F42D3F}" dt="2019-10-01T12:52:42.610" v="22824" actId="1076"/>
          <ac:spMkLst>
            <pc:docMk/>
            <pc:sldMk cId="472297511" sldId="514"/>
            <ac:spMk id="52" creationId="{8F3B8F17-C53E-44C0-87E2-B2EEDD61D0EC}"/>
          </ac:spMkLst>
        </pc:spChg>
        <pc:spChg chg="add mod">
          <ac:chgData name="Alexandre Aubert" userId="f02fb3d0-8c7f-4e2f-91b0-5fca9e1e1178" providerId="ADAL" clId="{13CCDA23-69E6-4AD9-AE9A-FADE79F42D3F}" dt="2019-10-01T08:25:28.561" v="20076" actId="1076"/>
          <ac:spMkLst>
            <pc:docMk/>
            <pc:sldMk cId="472297511" sldId="514"/>
            <ac:spMk id="60" creationId="{AEC2D16E-3391-4111-ACF5-3FD0D5ABF680}"/>
          </ac:spMkLst>
        </pc:spChg>
        <pc:spChg chg="add del mod">
          <ac:chgData name="Alexandre Aubert" userId="f02fb3d0-8c7f-4e2f-91b0-5fca9e1e1178" providerId="ADAL" clId="{13CCDA23-69E6-4AD9-AE9A-FADE79F42D3F}" dt="2019-10-01T08:28:44.336" v="20229" actId="478"/>
          <ac:spMkLst>
            <pc:docMk/>
            <pc:sldMk cId="472297511" sldId="514"/>
            <ac:spMk id="63" creationId="{F9E1ACE5-151C-4DF3-9B22-26E2CD03AD33}"/>
          </ac:spMkLst>
        </pc:spChg>
        <pc:spChg chg="add del mod">
          <ac:chgData name="Alexandre Aubert" userId="f02fb3d0-8c7f-4e2f-91b0-5fca9e1e1178" providerId="ADAL" clId="{13CCDA23-69E6-4AD9-AE9A-FADE79F42D3F}" dt="2019-10-01T08:29:42.713" v="20233" actId="478"/>
          <ac:spMkLst>
            <pc:docMk/>
            <pc:sldMk cId="472297511" sldId="514"/>
            <ac:spMk id="64" creationId="{A775A4A3-2162-4CE5-858F-31645079C1C5}"/>
          </ac:spMkLst>
        </pc:spChg>
        <pc:spChg chg="add del mod">
          <ac:chgData name="Alexandre Aubert" userId="f02fb3d0-8c7f-4e2f-91b0-5fca9e1e1178" providerId="ADAL" clId="{13CCDA23-69E6-4AD9-AE9A-FADE79F42D3F}" dt="2019-10-01T08:30:37.369" v="20246" actId="478"/>
          <ac:spMkLst>
            <pc:docMk/>
            <pc:sldMk cId="472297511" sldId="514"/>
            <ac:spMk id="66" creationId="{8B7D395C-CC90-46E0-8965-6E6103F83048}"/>
          </ac:spMkLst>
        </pc:spChg>
        <pc:spChg chg="add del mod">
          <ac:chgData name="Alexandre Aubert" userId="f02fb3d0-8c7f-4e2f-91b0-5fca9e1e1178" providerId="ADAL" clId="{13CCDA23-69E6-4AD9-AE9A-FADE79F42D3F}" dt="2019-10-01T08:43:03.262" v="20707" actId="478"/>
          <ac:spMkLst>
            <pc:docMk/>
            <pc:sldMk cId="472297511" sldId="514"/>
            <ac:spMk id="79" creationId="{06A396D0-C2AC-4E38-BCE4-AA652E721DF7}"/>
          </ac:spMkLst>
        </pc:spChg>
        <pc:spChg chg="add del mod">
          <ac:chgData name="Alexandre Aubert" userId="f02fb3d0-8c7f-4e2f-91b0-5fca9e1e1178" providerId="ADAL" clId="{13CCDA23-69E6-4AD9-AE9A-FADE79F42D3F}" dt="2019-10-01T09:16:13.629" v="20971" actId="478"/>
          <ac:spMkLst>
            <pc:docMk/>
            <pc:sldMk cId="472297511" sldId="514"/>
            <ac:spMk id="80" creationId="{FFB7BC56-BBAE-4880-A108-3B5B01DDD826}"/>
          </ac:spMkLst>
        </pc:spChg>
        <pc:spChg chg="add del mod">
          <ac:chgData name="Alexandre Aubert" userId="f02fb3d0-8c7f-4e2f-91b0-5fca9e1e1178" providerId="ADAL" clId="{13CCDA23-69E6-4AD9-AE9A-FADE79F42D3F}" dt="2019-10-01T09:26:30.581" v="21179" actId="478"/>
          <ac:spMkLst>
            <pc:docMk/>
            <pc:sldMk cId="472297511" sldId="514"/>
            <ac:spMk id="81" creationId="{128729FF-3864-480E-9CE5-33529469834A}"/>
          </ac:spMkLst>
        </pc:spChg>
        <pc:spChg chg="add del mod">
          <ac:chgData name="Alexandre Aubert" userId="f02fb3d0-8c7f-4e2f-91b0-5fca9e1e1178" providerId="ADAL" clId="{13CCDA23-69E6-4AD9-AE9A-FADE79F42D3F}" dt="2019-10-01T09:21:40.453" v="21100"/>
          <ac:spMkLst>
            <pc:docMk/>
            <pc:sldMk cId="472297511" sldId="514"/>
            <ac:spMk id="82" creationId="{B1B7219A-8807-451C-BD21-FB35C23637E3}"/>
          </ac:spMkLst>
        </pc:spChg>
        <pc:spChg chg="add del">
          <ac:chgData name="Alexandre Aubert" userId="f02fb3d0-8c7f-4e2f-91b0-5fca9e1e1178" providerId="ADAL" clId="{13CCDA23-69E6-4AD9-AE9A-FADE79F42D3F}" dt="2019-10-01T12:15:44.699" v="22038"/>
          <ac:spMkLst>
            <pc:docMk/>
            <pc:sldMk cId="472297511" sldId="514"/>
            <ac:spMk id="84" creationId="{FF5D77DE-E0FC-487E-87A1-33D0EB350940}"/>
          </ac:spMkLst>
        </pc:spChg>
        <pc:spChg chg="add del">
          <ac:chgData name="Alexandre Aubert" userId="f02fb3d0-8c7f-4e2f-91b0-5fca9e1e1178" providerId="ADAL" clId="{13CCDA23-69E6-4AD9-AE9A-FADE79F42D3F}" dt="2019-10-01T12:15:44.699" v="22038"/>
          <ac:spMkLst>
            <pc:docMk/>
            <pc:sldMk cId="472297511" sldId="514"/>
            <ac:spMk id="86" creationId="{70BD8893-06BE-401C-90BF-8003747ED981}"/>
          </ac:spMkLst>
        </pc:spChg>
        <pc:spChg chg="add del">
          <ac:chgData name="Alexandre Aubert" userId="f02fb3d0-8c7f-4e2f-91b0-5fca9e1e1178" providerId="ADAL" clId="{13CCDA23-69E6-4AD9-AE9A-FADE79F42D3F}" dt="2019-10-01T12:15:44.699" v="22038"/>
          <ac:spMkLst>
            <pc:docMk/>
            <pc:sldMk cId="472297511" sldId="514"/>
            <ac:spMk id="88" creationId="{29E4805E-D0C8-450C-A7C4-5FB887C50872}"/>
          </ac:spMkLst>
        </pc:spChg>
        <pc:spChg chg="add del">
          <ac:chgData name="Alexandre Aubert" userId="f02fb3d0-8c7f-4e2f-91b0-5fca9e1e1178" providerId="ADAL" clId="{13CCDA23-69E6-4AD9-AE9A-FADE79F42D3F}" dt="2019-10-01T12:15:44.699" v="22038"/>
          <ac:spMkLst>
            <pc:docMk/>
            <pc:sldMk cId="472297511" sldId="514"/>
            <ac:spMk id="90" creationId="{19B3EAAE-87A1-4FD5-AFC9-E06E67EB8377}"/>
          </ac:spMkLst>
        </pc:spChg>
        <pc:spChg chg="add mod">
          <ac:chgData name="Alexandre Aubert" userId="f02fb3d0-8c7f-4e2f-91b0-5fca9e1e1178" providerId="ADAL" clId="{13CCDA23-69E6-4AD9-AE9A-FADE79F42D3F}" dt="2019-10-01T12:52:02.396" v="22818" actId="20577"/>
          <ac:spMkLst>
            <pc:docMk/>
            <pc:sldMk cId="472297511" sldId="514"/>
            <ac:spMk id="91" creationId="{2B7BAAE7-210B-4444-80F8-F74586671A64}"/>
          </ac:spMkLst>
        </pc:spChg>
        <pc:graphicFrameChg chg="add del mod">
          <ac:chgData name="Alexandre Aubert" userId="f02fb3d0-8c7f-4e2f-91b0-5fca9e1e1178" providerId="ADAL" clId="{13CCDA23-69E6-4AD9-AE9A-FADE79F42D3F}" dt="2019-10-01T08:30:31.268" v="20244" actId="478"/>
          <ac:graphicFrameMkLst>
            <pc:docMk/>
            <pc:sldMk cId="472297511" sldId="514"/>
            <ac:graphicFrameMk id="65" creationId="{AB30955A-DE29-4A80-8B72-3C133D04F36B}"/>
          </ac:graphicFrameMkLst>
        </pc:graphicFrameChg>
        <pc:picChg chg="add mod">
          <ac:chgData name="Alexandre Aubert" userId="f02fb3d0-8c7f-4e2f-91b0-5fca9e1e1178" providerId="ADAL" clId="{13CCDA23-69E6-4AD9-AE9A-FADE79F42D3F}" dt="2019-10-01T08:42:27.713" v="20675" actId="29295"/>
          <ac:picMkLst>
            <pc:docMk/>
            <pc:sldMk cId="472297511" sldId="514"/>
            <ac:picMk id="2" creationId="{91A71D5C-628D-4B78-B0AB-4AE458E50C34}"/>
          </ac:picMkLst>
        </pc:picChg>
        <pc:picChg chg="add mod">
          <ac:chgData name="Alexandre Aubert" userId="f02fb3d0-8c7f-4e2f-91b0-5fca9e1e1178" providerId="ADAL" clId="{13CCDA23-69E6-4AD9-AE9A-FADE79F42D3F}" dt="2019-10-01T08:42:32.245" v="20690" actId="29295"/>
          <ac:picMkLst>
            <pc:docMk/>
            <pc:sldMk cId="472297511" sldId="514"/>
            <ac:picMk id="5" creationId="{CD805783-E8C8-4A8D-9262-AA9179C1D95C}"/>
          </ac:picMkLst>
        </pc:picChg>
        <pc:picChg chg="add mod">
          <ac:chgData name="Alexandre Aubert" userId="f02fb3d0-8c7f-4e2f-91b0-5fca9e1e1178" providerId="ADAL" clId="{13CCDA23-69E6-4AD9-AE9A-FADE79F42D3F}" dt="2019-10-01T08:42:35.994" v="20705" actId="29295"/>
          <ac:picMkLst>
            <pc:docMk/>
            <pc:sldMk cId="472297511" sldId="514"/>
            <ac:picMk id="6" creationId="{BB665A56-7DF5-422E-BBED-DA852C8A6AD9}"/>
          </ac:picMkLst>
        </pc:picChg>
        <pc:picChg chg="add mod">
          <ac:chgData name="Alexandre Aubert" userId="f02fb3d0-8c7f-4e2f-91b0-5fca9e1e1178" providerId="ADAL" clId="{13CCDA23-69E6-4AD9-AE9A-FADE79F42D3F}" dt="2019-10-01T08:31:56.649" v="20259" actId="1076"/>
          <ac:picMkLst>
            <pc:docMk/>
            <pc:sldMk cId="472297511" sldId="514"/>
            <ac:picMk id="76" creationId="{FE53BFBA-3B2A-41F0-A87C-CEA8738EEF45}"/>
          </ac:picMkLst>
        </pc:picChg>
        <pc:picChg chg="add mod">
          <ac:chgData name="Alexandre Aubert" userId="f02fb3d0-8c7f-4e2f-91b0-5fca9e1e1178" providerId="ADAL" clId="{13CCDA23-69E6-4AD9-AE9A-FADE79F42D3F}" dt="2019-10-01T08:32:11.921" v="20262" actId="1076"/>
          <ac:picMkLst>
            <pc:docMk/>
            <pc:sldMk cId="472297511" sldId="514"/>
            <ac:picMk id="77" creationId="{C50993A2-4429-4C6D-BFF0-801A1D3DB460}"/>
          </ac:picMkLst>
        </pc:picChg>
        <pc:picChg chg="add mod">
          <ac:chgData name="Alexandre Aubert" userId="f02fb3d0-8c7f-4e2f-91b0-5fca9e1e1178" providerId="ADAL" clId="{13CCDA23-69E6-4AD9-AE9A-FADE79F42D3F}" dt="2019-10-01T12:51:46.090" v="22814" actId="1076"/>
          <ac:picMkLst>
            <pc:docMk/>
            <pc:sldMk cId="472297511" sldId="514"/>
            <ac:picMk id="78" creationId="{241D80D4-B7BE-4049-92DD-72BCEC5F38A7}"/>
          </ac:picMkLst>
        </pc:picChg>
        <pc:picChg chg="add mod">
          <ac:chgData name="Alexandre Aubert" userId="f02fb3d0-8c7f-4e2f-91b0-5fca9e1e1178" providerId="ADAL" clId="{13CCDA23-69E6-4AD9-AE9A-FADE79F42D3F}" dt="2019-10-01T12:51:57.324" v="22815" actId="571"/>
          <ac:picMkLst>
            <pc:docMk/>
            <pc:sldMk cId="472297511" sldId="514"/>
            <ac:picMk id="92" creationId="{E3D1E02D-6485-4286-9AD7-ED0494F49D40}"/>
          </ac:picMkLst>
        </pc:picChg>
        <pc:cxnChg chg="add del mod">
          <ac:chgData name="Alexandre Aubert" userId="f02fb3d0-8c7f-4e2f-91b0-5fca9e1e1178" providerId="ADAL" clId="{13CCDA23-69E6-4AD9-AE9A-FADE79F42D3F}" dt="2019-10-01T08:15:53.101" v="19974" actId="478"/>
          <ac:cxnSpMkLst>
            <pc:docMk/>
            <pc:sldMk cId="472297511" sldId="514"/>
            <ac:cxnSpMk id="8" creationId="{287587FE-4FD3-4636-879A-A04D6C80B90B}"/>
          </ac:cxnSpMkLst>
        </pc:cxnChg>
        <pc:cxnChg chg="add del mod">
          <ac:chgData name="Alexandre Aubert" userId="f02fb3d0-8c7f-4e2f-91b0-5fca9e1e1178" providerId="ADAL" clId="{13CCDA23-69E6-4AD9-AE9A-FADE79F42D3F}" dt="2019-10-01T08:27:53.741" v="20222" actId="478"/>
          <ac:cxnSpMkLst>
            <pc:docMk/>
            <pc:sldMk cId="472297511" sldId="514"/>
            <ac:cxnSpMk id="10" creationId="{014DB2DC-6D28-4852-964D-451CE4CAA6E7}"/>
          </ac:cxnSpMkLst>
        </pc:cxnChg>
        <pc:cxnChg chg="add del">
          <ac:chgData name="Alexandre Aubert" userId="f02fb3d0-8c7f-4e2f-91b0-5fca9e1e1178" providerId="ADAL" clId="{13CCDA23-69E6-4AD9-AE9A-FADE79F42D3F}" dt="2019-10-01T07:52:42.688" v="18862" actId="478"/>
          <ac:cxnSpMkLst>
            <pc:docMk/>
            <pc:sldMk cId="472297511" sldId="514"/>
            <ac:cxnSpMk id="29" creationId="{848489E9-4A51-42C8-B481-07C6399F6DE6}"/>
          </ac:cxnSpMkLst>
        </pc:cxnChg>
        <pc:cxnChg chg="add">
          <ac:chgData name="Alexandre Aubert" userId="f02fb3d0-8c7f-4e2f-91b0-5fca9e1e1178" providerId="ADAL" clId="{13CCDA23-69E6-4AD9-AE9A-FADE79F42D3F}" dt="2019-10-01T08:15:40.281" v="19972"/>
          <ac:cxnSpMkLst>
            <pc:docMk/>
            <pc:sldMk cId="472297511" sldId="514"/>
            <ac:cxnSpMk id="33" creationId="{15BE39B7-E77F-45D1-A0B7-E97AC15A5D5C}"/>
          </ac:cxnSpMkLst>
        </pc:cxnChg>
        <pc:cxnChg chg="add del">
          <ac:chgData name="Alexandre Aubert" userId="f02fb3d0-8c7f-4e2f-91b0-5fca9e1e1178" providerId="ADAL" clId="{13CCDA23-69E6-4AD9-AE9A-FADE79F42D3F}" dt="2019-10-01T08:16:33.237" v="19983" actId="478"/>
          <ac:cxnSpMkLst>
            <pc:docMk/>
            <pc:sldMk cId="472297511" sldId="514"/>
            <ac:cxnSpMk id="34" creationId="{57B8B054-A941-4CFC-8C82-CF660E066872}"/>
          </ac:cxnSpMkLst>
        </pc:cxnChg>
        <pc:cxnChg chg="add mod">
          <ac:chgData name="Alexandre Aubert" userId="f02fb3d0-8c7f-4e2f-91b0-5fca9e1e1178" providerId="ADAL" clId="{13CCDA23-69E6-4AD9-AE9A-FADE79F42D3F}" dt="2019-10-01T08:34:46.515" v="20347" actId="1076"/>
          <ac:cxnSpMkLst>
            <pc:docMk/>
            <pc:sldMk cId="472297511" sldId="514"/>
            <ac:cxnSpMk id="35" creationId="{41CC4D0F-76CB-4E9B-9484-40633C90F823}"/>
          </ac:cxnSpMkLst>
        </pc:cxnChg>
        <pc:cxnChg chg="add del">
          <ac:chgData name="Alexandre Aubert" userId="f02fb3d0-8c7f-4e2f-91b0-5fca9e1e1178" providerId="ADAL" clId="{13CCDA23-69E6-4AD9-AE9A-FADE79F42D3F}" dt="2019-10-01T08:16:33.237" v="19983" actId="478"/>
          <ac:cxnSpMkLst>
            <pc:docMk/>
            <pc:sldMk cId="472297511" sldId="514"/>
            <ac:cxnSpMk id="36" creationId="{FEBB309A-DA8E-49EF-A7BB-919D0766364F}"/>
          </ac:cxnSpMkLst>
        </pc:cxnChg>
        <pc:cxnChg chg="add mod">
          <ac:chgData name="Alexandre Aubert" userId="f02fb3d0-8c7f-4e2f-91b0-5fca9e1e1178" providerId="ADAL" clId="{13CCDA23-69E6-4AD9-AE9A-FADE79F42D3F}" dt="2019-10-01T08:34:46.515" v="20347" actId="1076"/>
          <ac:cxnSpMkLst>
            <pc:docMk/>
            <pc:sldMk cId="472297511" sldId="514"/>
            <ac:cxnSpMk id="37" creationId="{D804804C-AC90-4B2B-9FA7-915B88AD9378}"/>
          </ac:cxnSpMkLst>
        </pc:cxnChg>
        <pc:cxnChg chg="add del mod">
          <ac:chgData name="Alexandre Aubert" userId="f02fb3d0-8c7f-4e2f-91b0-5fca9e1e1178" providerId="ADAL" clId="{13CCDA23-69E6-4AD9-AE9A-FADE79F42D3F}" dt="2019-10-01T08:27:55.009" v="20223" actId="478"/>
          <ac:cxnSpMkLst>
            <pc:docMk/>
            <pc:sldMk cId="472297511" sldId="514"/>
            <ac:cxnSpMk id="40" creationId="{0AB6AC42-0585-47E0-8E9B-6F5EFC769BDB}"/>
          </ac:cxnSpMkLst>
        </pc:cxnChg>
        <pc:cxnChg chg="add mod">
          <ac:chgData name="Alexandre Aubert" userId="f02fb3d0-8c7f-4e2f-91b0-5fca9e1e1178" providerId="ADAL" clId="{13CCDA23-69E6-4AD9-AE9A-FADE79F42D3F}" dt="2019-10-01T08:34:46.515" v="20347" actId="1076"/>
          <ac:cxnSpMkLst>
            <pc:docMk/>
            <pc:sldMk cId="472297511" sldId="514"/>
            <ac:cxnSpMk id="41" creationId="{2608C11B-EAEF-45FB-AB10-B6BF2CCC405C}"/>
          </ac:cxnSpMkLst>
        </pc:cxnChg>
        <pc:cxnChg chg="add mod">
          <ac:chgData name="Alexandre Aubert" userId="f02fb3d0-8c7f-4e2f-91b0-5fca9e1e1178" providerId="ADAL" clId="{13CCDA23-69E6-4AD9-AE9A-FADE79F42D3F}" dt="2019-10-01T08:34:46.515" v="20347" actId="1076"/>
          <ac:cxnSpMkLst>
            <pc:docMk/>
            <pc:sldMk cId="472297511" sldId="514"/>
            <ac:cxnSpMk id="42" creationId="{5D8D3F39-D7C5-4386-BD42-02BB0F2BA9BE}"/>
          </ac:cxnSpMkLst>
        </pc:cxnChg>
        <pc:cxnChg chg="add del mod">
          <ac:chgData name="Alexandre Aubert" userId="f02fb3d0-8c7f-4e2f-91b0-5fca9e1e1178" providerId="ADAL" clId="{13CCDA23-69E6-4AD9-AE9A-FADE79F42D3F}" dt="2019-10-01T08:27:55.833" v="20224" actId="478"/>
          <ac:cxnSpMkLst>
            <pc:docMk/>
            <pc:sldMk cId="472297511" sldId="514"/>
            <ac:cxnSpMk id="46" creationId="{64202872-3E71-49E8-9094-8C13DDE02129}"/>
          </ac:cxnSpMkLst>
        </pc:cxnChg>
        <pc:cxnChg chg="add mod">
          <ac:chgData name="Alexandre Aubert" userId="f02fb3d0-8c7f-4e2f-91b0-5fca9e1e1178" providerId="ADAL" clId="{13CCDA23-69E6-4AD9-AE9A-FADE79F42D3F}" dt="2019-10-01T08:34:46.515" v="20347" actId="1076"/>
          <ac:cxnSpMkLst>
            <pc:docMk/>
            <pc:sldMk cId="472297511" sldId="514"/>
            <ac:cxnSpMk id="47" creationId="{3D695200-6C58-4CE0-86F1-1D4F69DB20C5}"/>
          </ac:cxnSpMkLst>
        </pc:cxnChg>
        <pc:cxnChg chg="add mod">
          <ac:chgData name="Alexandre Aubert" userId="f02fb3d0-8c7f-4e2f-91b0-5fca9e1e1178" providerId="ADAL" clId="{13CCDA23-69E6-4AD9-AE9A-FADE79F42D3F}" dt="2019-10-01T08:34:46.515" v="20347" actId="1076"/>
          <ac:cxnSpMkLst>
            <pc:docMk/>
            <pc:sldMk cId="472297511" sldId="514"/>
            <ac:cxnSpMk id="48" creationId="{44CAAF59-DD4F-4D7F-BE7E-8ADF47711E1E}"/>
          </ac:cxnSpMkLst>
        </pc:cxnChg>
        <pc:cxnChg chg="add del mod">
          <ac:chgData name="Alexandre Aubert" userId="f02fb3d0-8c7f-4e2f-91b0-5fca9e1e1178" providerId="ADAL" clId="{13CCDA23-69E6-4AD9-AE9A-FADE79F42D3F}" dt="2019-10-01T08:23:35.328" v="20061" actId="478"/>
          <ac:cxnSpMkLst>
            <pc:docMk/>
            <pc:sldMk cId="472297511" sldId="514"/>
            <ac:cxnSpMk id="53" creationId="{D8492ACF-3F6F-4A06-A2B4-3284C7FC3BFB}"/>
          </ac:cxnSpMkLst>
        </pc:cxnChg>
        <pc:cxnChg chg="add del mod">
          <ac:chgData name="Alexandre Aubert" userId="f02fb3d0-8c7f-4e2f-91b0-5fca9e1e1178" providerId="ADAL" clId="{13CCDA23-69E6-4AD9-AE9A-FADE79F42D3F}" dt="2019-10-01T08:27:34.006" v="20220" actId="478"/>
          <ac:cxnSpMkLst>
            <pc:docMk/>
            <pc:sldMk cId="472297511" sldId="514"/>
            <ac:cxnSpMk id="62" creationId="{21389D0D-F62D-4CA2-A1F2-B169AA0C506F}"/>
          </ac:cxnSpMkLst>
        </pc:cxnChg>
        <pc:cxnChg chg="add del mod">
          <ac:chgData name="Alexandre Aubert" userId="f02fb3d0-8c7f-4e2f-91b0-5fca9e1e1178" providerId="ADAL" clId="{13CCDA23-69E6-4AD9-AE9A-FADE79F42D3F}" dt="2019-10-01T08:31:09.315" v="20256" actId="478"/>
          <ac:cxnSpMkLst>
            <pc:docMk/>
            <pc:sldMk cId="472297511" sldId="514"/>
            <ac:cxnSpMk id="68" creationId="{4B1F64B5-58B7-4EA7-B59C-1FE6E079721B}"/>
          </ac:cxnSpMkLst>
        </pc:cxnChg>
        <pc:cxnChg chg="add del">
          <ac:chgData name="Alexandre Aubert" userId="f02fb3d0-8c7f-4e2f-91b0-5fca9e1e1178" providerId="ADAL" clId="{13CCDA23-69E6-4AD9-AE9A-FADE79F42D3F}" dt="2019-10-01T12:15:44.699" v="22038"/>
          <ac:cxnSpMkLst>
            <pc:docMk/>
            <pc:sldMk cId="472297511" sldId="514"/>
            <ac:cxnSpMk id="83" creationId="{133390F1-A91A-4731-877A-FCC105535F1D}"/>
          </ac:cxnSpMkLst>
        </pc:cxnChg>
        <pc:cxnChg chg="add del">
          <ac:chgData name="Alexandre Aubert" userId="f02fb3d0-8c7f-4e2f-91b0-5fca9e1e1178" providerId="ADAL" clId="{13CCDA23-69E6-4AD9-AE9A-FADE79F42D3F}" dt="2019-10-01T12:15:44.699" v="22038"/>
          <ac:cxnSpMkLst>
            <pc:docMk/>
            <pc:sldMk cId="472297511" sldId="514"/>
            <ac:cxnSpMk id="85" creationId="{6C294E45-865F-477B-90D4-8013294EFF77}"/>
          </ac:cxnSpMkLst>
        </pc:cxnChg>
        <pc:cxnChg chg="add del">
          <ac:chgData name="Alexandre Aubert" userId="f02fb3d0-8c7f-4e2f-91b0-5fca9e1e1178" providerId="ADAL" clId="{13CCDA23-69E6-4AD9-AE9A-FADE79F42D3F}" dt="2019-10-01T12:15:44.699" v="22038"/>
          <ac:cxnSpMkLst>
            <pc:docMk/>
            <pc:sldMk cId="472297511" sldId="514"/>
            <ac:cxnSpMk id="87" creationId="{DCBFBCB5-EFD4-4C25-8934-C64AEF2A9FEA}"/>
          </ac:cxnSpMkLst>
        </pc:cxnChg>
        <pc:cxnChg chg="add del">
          <ac:chgData name="Alexandre Aubert" userId="f02fb3d0-8c7f-4e2f-91b0-5fca9e1e1178" providerId="ADAL" clId="{13CCDA23-69E6-4AD9-AE9A-FADE79F42D3F}" dt="2019-10-01T12:15:44.699" v="22038"/>
          <ac:cxnSpMkLst>
            <pc:docMk/>
            <pc:sldMk cId="472297511" sldId="514"/>
            <ac:cxnSpMk id="89" creationId="{CA7FFA59-7B1A-4AEC-ABA0-FCB26197D11A}"/>
          </ac:cxnSpMkLst>
        </pc:cxnChg>
      </pc:sldChg>
      <pc:sldChg chg="modSp add del">
        <pc:chgData name="Alexandre Aubert" userId="f02fb3d0-8c7f-4e2f-91b0-5fca9e1e1178" providerId="ADAL" clId="{13CCDA23-69E6-4AD9-AE9A-FADE79F42D3F}" dt="2019-10-01T08:43:37.521" v="20712" actId="2696"/>
        <pc:sldMkLst>
          <pc:docMk/>
          <pc:sldMk cId="1862308129" sldId="515"/>
        </pc:sldMkLst>
        <pc:spChg chg="mod">
          <ac:chgData name="Alexandre Aubert" userId="f02fb3d0-8c7f-4e2f-91b0-5fca9e1e1178" providerId="ADAL" clId="{13CCDA23-69E6-4AD9-AE9A-FADE79F42D3F}" dt="2019-10-01T08:15:36.432" v="19971" actId="14100"/>
          <ac:spMkLst>
            <pc:docMk/>
            <pc:sldMk cId="1862308129" sldId="515"/>
            <ac:spMk id="15" creationId="{B0863DF7-7D8C-4422-BC0C-3C8CD3562619}"/>
          </ac:spMkLst>
        </pc:spChg>
      </pc:sldChg>
      <pc:sldChg chg="addSp delSp modSp add ord">
        <pc:chgData name="Alexandre Aubert" userId="f02fb3d0-8c7f-4e2f-91b0-5fca9e1e1178" providerId="ADAL" clId="{13CCDA23-69E6-4AD9-AE9A-FADE79F42D3F}" dt="2019-10-01T12:41:16.189" v="22378" actId="17032"/>
        <pc:sldMkLst>
          <pc:docMk/>
          <pc:sldMk cId="112876286" sldId="516"/>
        </pc:sldMkLst>
        <pc:spChg chg="mod">
          <ac:chgData name="Alexandre Aubert" userId="f02fb3d0-8c7f-4e2f-91b0-5fca9e1e1178" providerId="ADAL" clId="{13CCDA23-69E6-4AD9-AE9A-FADE79F42D3F}" dt="2019-10-01T12:32:48.380" v="22342" actId="113"/>
          <ac:spMkLst>
            <pc:docMk/>
            <pc:sldMk cId="112876286" sldId="516"/>
            <ac:spMk id="4" creationId="{EC0F84A6-7927-4FDE-9B79-B2BC2E349A04}"/>
          </ac:spMkLst>
        </pc:spChg>
        <pc:spChg chg="mod">
          <ac:chgData name="Alexandre Aubert" userId="f02fb3d0-8c7f-4e2f-91b0-5fca9e1e1178" providerId="ADAL" clId="{13CCDA23-69E6-4AD9-AE9A-FADE79F42D3F}" dt="2019-10-01T09:43:24.190" v="21756" actId="20577"/>
          <ac:spMkLst>
            <pc:docMk/>
            <pc:sldMk cId="112876286" sldId="516"/>
            <ac:spMk id="18" creationId="{91D8DBAE-FFCE-4E7F-97C2-830DB441BB33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19" creationId="{A97700CB-1798-4D71-A3CA-FAE6ECC73264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20" creationId="{7519068B-8794-4963-90BD-93C6C474BEF2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21" creationId="{4FB8205C-1BBE-489F-A8AA-D24EEC53447B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22" creationId="{237E3DE5-A9DC-4F3F-B94D-E735951CB55A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23" creationId="{ADEE6924-58C2-433C-A80A-90C28E6F9E43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24" creationId="{E556710A-7258-4A3B-9D11-C6652DD1AF67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25" creationId="{87FA7464-891E-47B6-941A-7B0DA24D469C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26" creationId="{AD449751-0579-463D-B018-19ABE0B993B0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27" creationId="{915592AE-C3AB-45C7-8608-36FBD844FC14}"/>
          </ac:spMkLst>
        </pc:spChg>
        <pc:spChg chg="mod">
          <ac:chgData name="Alexandre Aubert" userId="f02fb3d0-8c7f-4e2f-91b0-5fca9e1e1178" providerId="ADAL" clId="{13CCDA23-69E6-4AD9-AE9A-FADE79F42D3F}" dt="2019-10-01T12:41:16.189" v="22378" actId="17032"/>
          <ac:spMkLst>
            <pc:docMk/>
            <pc:sldMk cId="112876286" sldId="516"/>
            <ac:spMk id="28" creationId="{C30C26F8-234B-43FC-864D-BDE9DD612C4D}"/>
          </ac:spMkLst>
        </pc:spChg>
        <pc:spChg chg="add del">
          <ac:chgData name="Alexandre Aubert" userId="f02fb3d0-8c7f-4e2f-91b0-5fca9e1e1178" providerId="ADAL" clId="{13CCDA23-69E6-4AD9-AE9A-FADE79F42D3F}" dt="2019-10-01T12:15:59.729" v="22046"/>
          <ac:spMkLst>
            <pc:docMk/>
            <pc:sldMk cId="112876286" sldId="516"/>
            <ac:spMk id="30" creationId="{9CE3E301-A367-4C43-AF3C-930D375002F1}"/>
          </ac:spMkLst>
        </pc:spChg>
        <pc:spChg chg="add del">
          <ac:chgData name="Alexandre Aubert" userId="f02fb3d0-8c7f-4e2f-91b0-5fca9e1e1178" providerId="ADAL" clId="{13CCDA23-69E6-4AD9-AE9A-FADE79F42D3F}" dt="2019-10-01T12:15:59.729" v="22046"/>
          <ac:spMkLst>
            <pc:docMk/>
            <pc:sldMk cId="112876286" sldId="516"/>
            <ac:spMk id="34" creationId="{2C8C7A96-A1CA-43DD-A5FE-132286E82265}"/>
          </ac:spMkLst>
        </pc:spChg>
        <pc:spChg chg="add del">
          <ac:chgData name="Alexandre Aubert" userId="f02fb3d0-8c7f-4e2f-91b0-5fca9e1e1178" providerId="ADAL" clId="{13CCDA23-69E6-4AD9-AE9A-FADE79F42D3F}" dt="2019-10-01T12:15:59.729" v="22046"/>
          <ac:spMkLst>
            <pc:docMk/>
            <pc:sldMk cId="112876286" sldId="516"/>
            <ac:spMk id="36" creationId="{46E1EA70-2D79-4899-AD9C-9D62761268BF}"/>
          </ac:spMkLst>
        </pc:spChg>
        <pc:spChg chg="add del">
          <ac:chgData name="Alexandre Aubert" userId="f02fb3d0-8c7f-4e2f-91b0-5fca9e1e1178" providerId="ADAL" clId="{13CCDA23-69E6-4AD9-AE9A-FADE79F42D3F}" dt="2019-10-01T12:15:59.729" v="22046"/>
          <ac:spMkLst>
            <pc:docMk/>
            <pc:sldMk cId="112876286" sldId="516"/>
            <ac:spMk id="38" creationId="{DE8EAA00-C26F-4024-A42D-B9967E17587D}"/>
          </ac:spMkLst>
        </pc:spChg>
        <pc:spChg chg="add del">
          <ac:chgData name="Alexandre Aubert" userId="f02fb3d0-8c7f-4e2f-91b0-5fca9e1e1178" providerId="ADAL" clId="{13CCDA23-69E6-4AD9-AE9A-FADE79F42D3F}" dt="2019-10-01T12:19:41.339" v="22173"/>
          <ac:spMkLst>
            <pc:docMk/>
            <pc:sldMk cId="112876286" sldId="516"/>
            <ac:spMk id="39" creationId="{08DDEA93-ED72-4315-BA9D-AAA57096D60D}"/>
          </ac:spMkLst>
        </pc:spChg>
        <pc:spChg chg="add del">
          <ac:chgData name="Alexandre Aubert" userId="f02fb3d0-8c7f-4e2f-91b0-5fca9e1e1178" providerId="ADAL" clId="{13CCDA23-69E6-4AD9-AE9A-FADE79F42D3F}" dt="2019-10-01T12:19:41.339" v="22173"/>
          <ac:spMkLst>
            <pc:docMk/>
            <pc:sldMk cId="112876286" sldId="516"/>
            <ac:spMk id="40" creationId="{559D861C-2EA5-4A1C-86FB-3E681FA1BC5A}"/>
          </ac:spMkLst>
        </pc:spChg>
        <pc:spChg chg="add del">
          <ac:chgData name="Alexandre Aubert" userId="f02fb3d0-8c7f-4e2f-91b0-5fca9e1e1178" providerId="ADAL" clId="{13CCDA23-69E6-4AD9-AE9A-FADE79F42D3F}" dt="2019-10-01T12:19:41.339" v="22173"/>
          <ac:spMkLst>
            <pc:docMk/>
            <pc:sldMk cId="112876286" sldId="516"/>
            <ac:spMk id="41" creationId="{027E61D9-86AD-4072-B528-B9295C8BE2E7}"/>
          </ac:spMkLst>
        </pc:spChg>
        <pc:spChg chg="add del">
          <ac:chgData name="Alexandre Aubert" userId="f02fb3d0-8c7f-4e2f-91b0-5fca9e1e1178" providerId="ADAL" clId="{13CCDA23-69E6-4AD9-AE9A-FADE79F42D3F}" dt="2019-10-01T12:19:41.339" v="22173"/>
          <ac:spMkLst>
            <pc:docMk/>
            <pc:sldMk cId="112876286" sldId="516"/>
            <ac:spMk id="42" creationId="{D42D569E-FE63-42A4-82C1-759C1CC0D355}"/>
          </ac:spMkLst>
        </pc:spChg>
        <pc:spChg chg="add del">
          <ac:chgData name="Alexandre Aubert" userId="f02fb3d0-8c7f-4e2f-91b0-5fca9e1e1178" providerId="ADAL" clId="{13CCDA23-69E6-4AD9-AE9A-FADE79F42D3F}" dt="2019-10-01T12:20:49.864" v="22191"/>
          <ac:spMkLst>
            <pc:docMk/>
            <pc:sldMk cId="112876286" sldId="516"/>
            <ac:spMk id="46" creationId="{01E918BF-3089-4BFF-958D-39FC75BB2346}"/>
          </ac:spMkLst>
        </pc:spChg>
        <pc:spChg chg="add del">
          <ac:chgData name="Alexandre Aubert" userId="f02fb3d0-8c7f-4e2f-91b0-5fca9e1e1178" providerId="ADAL" clId="{13CCDA23-69E6-4AD9-AE9A-FADE79F42D3F}" dt="2019-10-01T12:20:49.864" v="22191"/>
          <ac:spMkLst>
            <pc:docMk/>
            <pc:sldMk cId="112876286" sldId="516"/>
            <ac:spMk id="47" creationId="{1B410BAA-AC8D-4DF9-8F35-9E165499531C}"/>
          </ac:spMkLst>
        </pc:spChg>
        <pc:spChg chg="add del">
          <ac:chgData name="Alexandre Aubert" userId="f02fb3d0-8c7f-4e2f-91b0-5fca9e1e1178" providerId="ADAL" clId="{13CCDA23-69E6-4AD9-AE9A-FADE79F42D3F}" dt="2019-10-01T12:20:49.864" v="22191"/>
          <ac:spMkLst>
            <pc:docMk/>
            <pc:sldMk cId="112876286" sldId="516"/>
            <ac:spMk id="48" creationId="{D947DECA-6ADD-41E7-8C5F-635530DEDFFC}"/>
          </ac:spMkLst>
        </pc:spChg>
        <pc:spChg chg="add del">
          <ac:chgData name="Alexandre Aubert" userId="f02fb3d0-8c7f-4e2f-91b0-5fca9e1e1178" providerId="ADAL" clId="{13CCDA23-69E6-4AD9-AE9A-FADE79F42D3F}" dt="2019-10-01T12:20:49.864" v="22191"/>
          <ac:spMkLst>
            <pc:docMk/>
            <pc:sldMk cId="112876286" sldId="516"/>
            <ac:spMk id="49" creationId="{8F8E4FC9-CEAA-4033-BEBC-005C737A203B}"/>
          </ac:spMkLst>
        </pc:spChg>
        <pc:spChg chg="add">
          <ac:chgData name="Alexandre Aubert" userId="f02fb3d0-8c7f-4e2f-91b0-5fca9e1e1178" providerId="ADAL" clId="{13CCDA23-69E6-4AD9-AE9A-FADE79F42D3F}" dt="2019-10-01T12:21:21.738" v="22200"/>
          <ac:spMkLst>
            <pc:docMk/>
            <pc:sldMk cId="112876286" sldId="516"/>
            <ac:spMk id="50" creationId="{401F67C3-5B59-4568-B78F-B281ADA67D65}"/>
          </ac:spMkLst>
        </pc:spChg>
        <pc:spChg chg="add">
          <ac:chgData name="Alexandre Aubert" userId="f02fb3d0-8c7f-4e2f-91b0-5fca9e1e1178" providerId="ADAL" clId="{13CCDA23-69E6-4AD9-AE9A-FADE79F42D3F}" dt="2019-10-01T12:21:21.738" v="22200"/>
          <ac:spMkLst>
            <pc:docMk/>
            <pc:sldMk cId="112876286" sldId="516"/>
            <ac:spMk id="51" creationId="{0ACB139F-9009-4F8D-973F-45E495449E5E}"/>
          </ac:spMkLst>
        </pc:spChg>
        <pc:spChg chg="add">
          <ac:chgData name="Alexandre Aubert" userId="f02fb3d0-8c7f-4e2f-91b0-5fca9e1e1178" providerId="ADAL" clId="{13CCDA23-69E6-4AD9-AE9A-FADE79F42D3F}" dt="2019-10-01T12:21:21.738" v="22200"/>
          <ac:spMkLst>
            <pc:docMk/>
            <pc:sldMk cId="112876286" sldId="516"/>
            <ac:spMk id="52" creationId="{91ED2E0F-7E05-47B3-9FA7-B96E4B10BE41}"/>
          </ac:spMkLst>
        </pc:spChg>
        <pc:spChg chg="add">
          <ac:chgData name="Alexandre Aubert" userId="f02fb3d0-8c7f-4e2f-91b0-5fca9e1e1178" providerId="ADAL" clId="{13CCDA23-69E6-4AD9-AE9A-FADE79F42D3F}" dt="2019-10-01T12:21:21.738" v="22200"/>
          <ac:spMkLst>
            <pc:docMk/>
            <pc:sldMk cId="112876286" sldId="516"/>
            <ac:spMk id="53" creationId="{58FC7F02-AE0A-4EEA-8FF9-664C1B278F70}"/>
          </ac:spMkLst>
        </pc:spChg>
        <pc:cxnChg chg="add del">
          <ac:chgData name="Alexandre Aubert" userId="f02fb3d0-8c7f-4e2f-91b0-5fca9e1e1178" providerId="ADAL" clId="{13CCDA23-69E6-4AD9-AE9A-FADE79F42D3F}" dt="2019-10-01T12:15:59.729" v="22046"/>
          <ac:cxnSpMkLst>
            <pc:docMk/>
            <pc:sldMk cId="112876286" sldId="516"/>
            <ac:cxnSpMk id="29" creationId="{E408A507-2896-4F7D-AC55-E991E2A4611A}"/>
          </ac:cxnSpMkLst>
        </pc:cxnChg>
        <pc:cxnChg chg="add del">
          <ac:chgData name="Alexandre Aubert" userId="f02fb3d0-8c7f-4e2f-91b0-5fca9e1e1178" providerId="ADAL" clId="{13CCDA23-69E6-4AD9-AE9A-FADE79F42D3F}" dt="2019-10-01T12:15:59.729" v="22046"/>
          <ac:cxnSpMkLst>
            <pc:docMk/>
            <pc:sldMk cId="112876286" sldId="516"/>
            <ac:cxnSpMk id="31" creationId="{A4BFCD95-8274-43C8-880F-EE3DD70A0165}"/>
          </ac:cxnSpMkLst>
        </pc:cxnChg>
        <pc:cxnChg chg="add del">
          <ac:chgData name="Alexandre Aubert" userId="f02fb3d0-8c7f-4e2f-91b0-5fca9e1e1178" providerId="ADAL" clId="{13CCDA23-69E6-4AD9-AE9A-FADE79F42D3F}" dt="2019-10-01T12:15:59.729" v="22046"/>
          <ac:cxnSpMkLst>
            <pc:docMk/>
            <pc:sldMk cId="112876286" sldId="516"/>
            <ac:cxnSpMk id="35" creationId="{2BA120DB-69FB-4003-9272-3B90FC470606}"/>
          </ac:cxnSpMkLst>
        </pc:cxnChg>
        <pc:cxnChg chg="add del">
          <ac:chgData name="Alexandre Aubert" userId="f02fb3d0-8c7f-4e2f-91b0-5fca9e1e1178" providerId="ADAL" clId="{13CCDA23-69E6-4AD9-AE9A-FADE79F42D3F}" dt="2019-10-01T12:15:59.729" v="22046"/>
          <ac:cxnSpMkLst>
            <pc:docMk/>
            <pc:sldMk cId="112876286" sldId="516"/>
            <ac:cxnSpMk id="37" creationId="{3B31DBFE-F16D-4FBF-AEE3-282AA87B0881}"/>
          </ac:cxnSpMkLst>
        </pc:cxnChg>
        <pc:cxnChg chg="add del mod">
          <ac:chgData name="Alexandre Aubert" userId="f02fb3d0-8c7f-4e2f-91b0-5fca9e1e1178" providerId="ADAL" clId="{13CCDA23-69E6-4AD9-AE9A-FADE79F42D3F}" dt="2019-10-01T12:19:41.339" v="22173"/>
          <ac:cxnSpMkLst>
            <pc:docMk/>
            <pc:sldMk cId="112876286" sldId="516"/>
            <ac:cxnSpMk id="43" creationId="{B3B5C665-8FB2-4161-BC40-087F5C1ECF8E}"/>
          </ac:cxnSpMkLst>
        </pc:cxnChg>
        <pc:cxnChg chg="add del">
          <ac:chgData name="Alexandre Aubert" userId="f02fb3d0-8c7f-4e2f-91b0-5fca9e1e1178" providerId="ADAL" clId="{13CCDA23-69E6-4AD9-AE9A-FADE79F42D3F}" dt="2019-10-01T12:19:41.339" v="22173"/>
          <ac:cxnSpMkLst>
            <pc:docMk/>
            <pc:sldMk cId="112876286" sldId="516"/>
            <ac:cxnSpMk id="44" creationId="{5769AE41-8116-4C1B-9A64-ED0486088E26}"/>
          </ac:cxnSpMkLst>
        </pc:cxnChg>
        <pc:cxnChg chg="add del">
          <ac:chgData name="Alexandre Aubert" userId="f02fb3d0-8c7f-4e2f-91b0-5fca9e1e1178" providerId="ADAL" clId="{13CCDA23-69E6-4AD9-AE9A-FADE79F42D3F}" dt="2019-10-01T12:19:41.339" v="22173"/>
          <ac:cxnSpMkLst>
            <pc:docMk/>
            <pc:sldMk cId="112876286" sldId="516"/>
            <ac:cxnSpMk id="45" creationId="{31C828D2-1353-4161-95F2-04F2E54312D9}"/>
          </ac:cxnSpMkLst>
        </pc:cxnChg>
      </pc:sldChg>
      <pc:sldChg chg="modSp add del ord">
        <pc:chgData name="Alexandre Aubert" userId="f02fb3d0-8c7f-4e2f-91b0-5fca9e1e1178" providerId="ADAL" clId="{13CCDA23-69E6-4AD9-AE9A-FADE79F42D3F}" dt="2019-10-01T09:31:36.046" v="21318" actId="2696"/>
        <pc:sldMkLst>
          <pc:docMk/>
          <pc:sldMk cId="2392338743" sldId="517"/>
        </pc:sldMkLst>
        <pc:spChg chg="mod">
          <ac:chgData name="Alexandre Aubert" userId="f02fb3d0-8c7f-4e2f-91b0-5fca9e1e1178" providerId="ADAL" clId="{13CCDA23-69E6-4AD9-AE9A-FADE79F42D3F}" dt="2019-10-01T08:43:59.506" v="20775" actId="20577"/>
          <ac:spMkLst>
            <pc:docMk/>
            <pc:sldMk cId="2392338743" sldId="517"/>
            <ac:spMk id="52" creationId="{8F3B8F17-C53E-44C0-87E2-B2EEDD61D0EC}"/>
          </ac:spMkLst>
        </pc:spChg>
      </pc:sldChg>
      <pc:sldChg chg="addSp delSp modSp add delAnim modAnim">
        <pc:chgData name="Alexandre Aubert" userId="f02fb3d0-8c7f-4e2f-91b0-5fca9e1e1178" providerId="ADAL" clId="{13CCDA23-69E6-4AD9-AE9A-FADE79F42D3F}" dt="2019-10-01T12:41:33.918" v="22379" actId="17032"/>
        <pc:sldMkLst>
          <pc:docMk/>
          <pc:sldMk cId="1177473735" sldId="518"/>
        </pc:sldMkLst>
        <pc:spChg chg="mod">
          <ac:chgData name="Alexandre Aubert" userId="f02fb3d0-8c7f-4e2f-91b0-5fca9e1e1178" providerId="ADAL" clId="{13CCDA23-69E6-4AD9-AE9A-FADE79F42D3F}" dt="2019-10-01T12:32:50.869" v="22343" actId="113"/>
          <ac:spMkLst>
            <pc:docMk/>
            <pc:sldMk cId="1177473735" sldId="518"/>
            <ac:spMk id="4" creationId="{EC0F84A6-7927-4FDE-9B79-B2BC2E349A04}"/>
          </ac:spMkLst>
        </pc:spChg>
        <pc:spChg chg="add mod">
          <ac:chgData name="Alexandre Aubert" userId="f02fb3d0-8c7f-4e2f-91b0-5fca9e1e1178" providerId="ADAL" clId="{13CCDA23-69E6-4AD9-AE9A-FADE79F42D3F}" dt="2019-10-01T09:10:11.800" v="20856" actId="1076"/>
          <ac:spMkLst>
            <pc:docMk/>
            <pc:sldMk cId="1177473735" sldId="518"/>
            <ac:spMk id="13" creationId="{D1B2D584-B5EC-4343-BD8B-97155B69E9EA}"/>
          </ac:spMkLst>
        </pc:spChg>
        <pc:spChg chg="mod">
          <ac:chgData name="Alexandre Aubert" userId="f02fb3d0-8c7f-4e2f-91b0-5fca9e1e1178" providerId="ADAL" clId="{13CCDA23-69E6-4AD9-AE9A-FADE79F42D3F}" dt="2019-10-01T09:43:32.648" v="21764" actId="20577"/>
          <ac:spMkLst>
            <pc:docMk/>
            <pc:sldMk cId="1177473735" sldId="518"/>
            <ac:spMk id="18" creationId="{91D8DBAE-FFCE-4E7F-97C2-830DB441BB33}"/>
          </ac:spMkLst>
        </pc:spChg>
        <pc:spChg chg="mod">
          <ac:chgData name="Alexandre Aubert" userId="f02fb3d0-8c7f-4e2f-91b0-5fca9e1e1178" providerId="ADAL" clId="{13CCDA23-69E6-4AD9-AE9A-FADE79F42D3F}" dt="2019-10-01T09:10:13.605" v="20858" actId="20577"/>
          <ac:spMkLst>
            <pc:docMk/>
            <pc:sldMk cId="1177473735" sldId="518"/>
            <ac:spMk id="19" creationId="{A97700CB-1798-4D71-A3CA-FAE6ECC73264}"/>
          </ac:spMkLst>
        </pc:spChg>
        <pc:spChg chg="mod">
          <ac:chgData name="Alexandre Aubert" userId="f02fb3d0-8c7f-4e2f-91b0-5fca9e1e1178" providerId="ADAL" clId="{13CCDA23-69E6-4AD9-AE9A-FADE79F42D3F}" dt="2019-10-01T12:41:33.918" v="22379" actId="17032"/>
          <ac:spMkLst>
            <pc:docMk/>
            <pc:sldMk cId="1177473735" sldId="518"/>
            <ac:spMk id="20" creationId="{7519068B-8794-4963-90BD-93C6C474BEF2}"/>
          </ac:spMkLst>
        </pc:spChg>
        <pc:spChg chg="mod">
          <ac:chgData name="Alexandre Aubert" userId="f02fb3d0-8c7f-4e2f-91b0-5fca9e1e1178" providerId="ADAL" clId="{13CCDA23-69E6-4AD9-AE9A-FADE79F42D3F}" dt="2019-10-01T12:41:33.918" v="22379" actId="17032"/>
          <ac:spMkLst>
            <pc:docMk/>
            <pc:sldMk cId="1177473735" sldId="518"/>
            <ac:spMk id="21" creationId="{4FB8205C-1BBE-489F-A8AA-D24EEC53447B}"/>
          </ac:spMkLst>
        </pc:spChg>
        <pc:spChg chg="mod">
          <ac:chgData name="Alexandre Aubert" userId="f02fb3d0-8c7f-4e2f-91b0-5fca9e1e1178" providerId="ADAL" clId="{13CCDA23-69E6-4AD9-AE9A-FADE79F42D3F}" dt="2019-10-01T09:10:15.637" v="20860" actId="20577"/>
          <ac:spMkLst>
            <pc:docMk/>
            <pc:sldMk cId="1177473735" sldId="518"/>
            <ac:spMk id="22" creationId="{237E3DE5-A9DC-4F3F-B94D-E735951CB55A}"/>
          </ac:spMkLst>
        </pc:spChg>
        <pc:spChg chg="mod">
          <ac:chgData name="Alexandre Aubert" userId="f02fb3d0-8c7f-4e2f-91b0-5fca9e1e1178" providerId="ADAL" clId="{13CCDA23-69E6-4AD9-AE9A-FADE79F42D3F}" dt="2019-10-01T12:41:33.918" v="22379" actId="17032"/>
          <ac:spMkLst>
            <pc:docMk/>
            <pc:sldMk cId="1177473735" sldId="518"/>
            <ac:spMk id="23" creationId="{ADEE6924-58C2-433C-A80A-90C28E6F9E43}"/>
          </ac:spMkLst>
        </pc:spChg>
        <pc:spChg chg="mod">
          <ac:chgData name="Alexandre Aubert" userId="f02fb3d0-8c7f-4e2f-91b0-5fca9e1e1178" providerId="ADAL" clId="{13CCDA23-69E6-4AD9-AE9A-FADE79F42D3F}" dt="2019-10-01T12:41:33.918" v="22379" actId="17032"/>
          <ac:spMkLst>
            <pc:docMk/>
            <pc:sldMk cId="1177473735" sldId="518"/>
            <ac:spMk id="24" creationId="{E556710A-7258-4A3B-9D11-C6652DD1AF67}"/>
          </ac:spMkLst>
        </pc:spChg>
        <pc:spChg chg="mod">
          <ac:chgData name="Alexandre Aubert" userId="f02fb3d0-8c7f-4e2f-91b0-5fca9e1e1178" providerId="ADAL" clId="{13CCDA23-69E6-4AD9-AE9A-FADE79F42D3F}" dt="2019-10-01T09:10:17.062" v="20862" actId="20577"/>
          <ac:spMkLst>
            <pc:docMk/>
            <pc:sldMk cId="1177473735" sldId="518"/>
            <ac:spMk id="25" creationId="{87FA7464-891E-47B6-941A-7B0DA24D469C}"/>
          </ac:spMkLst>
        </pc:spChg>
        <pc:spChg chg="mod">
          <ac:chgData name="Alexandre Aubert" userId="f02fb3d0-8c7f-4e2f-91b0-5fca9e1e1178" providerId="ADAL" clId="{13CCDA23-69E6-4AD9-AE9A-FADE79F42D3F}" dt="2019-10-01T12:41:33.918" v="22379" actId="17032"/>
          <ac:spMkLst>
            <pc:docMk/>
            <pc:sldMk cId="1177473735" sldId="518"/>
            <ac:spMk id="26" creationId="{AD449751-0579-463D-B018-19ABE0B993B0}"/>
          </ac:spMkLst>
        </pc:spChg>
        <pc:spChg chg="mod">
          <ac:chgData name="Alexandre Aubert" userId="f02fb3d0-8c7f-4e2f-91b0-5fca9e1e1178" providerId="ADAL" clId="{13CCDA23-69E6-4AD9-AE9A-FADE79F42D3F}" dt="2019-10-01T12:41:33.918" v="22379" actId="17032"/>
          <ac:spMkLst>
            <pc:docMk/>
            <pc:sldMk cId="1177473735" sldId="518"/>
            <ac:spMk id="27" creationId="{915592AE-C3AB-45C7-8608-36FBD844FC14}"/>
          </ac:spMkLst>
        </pc:spChg>
        <pc:spChg chg="mod">
          <ac:chgData name="Alexandre Aubert" userId="f02fb3d0-8c7f-4e2f-91b0-5fca9e1e1178" providerId="ADAL" clId="{13CCDA23-69E6-4AD9-AE9A-FADE79F42D3F}" dt="2019-10-01T08:44:59.195" v="20779" actId="17032"/>
          <ac:spMkLst>
            <pc:docMk/>
            <pc:sldMk cId="1177473735" sldId="518"/>
            <ac:spMk id="28" creationId="{C30C26F8-234B-43FC-864D-BDE9DD612C4D}"/>
          </ac:spMkLst>
        </pc:spChg>
        <pc:spChg chg="add">
          <ac:chgData name="Alexandre Aubert" userId="f02fb3d0-8c7f-4e2f-91b0-5fca9e1e1178" providerId="ADAL" clId="{13CCDA23-69E6-4AD9-AE9A-FADE79F42D3F}" dt="2019-10-01T08:44:24.743" v="20778"/>
          <ac:spMkLst>
            <pc:docMk/>
            <pc:sldMk cId="1177473735" sldId="518"/>
            <ac:spMk id="29" creationId="{87306C32-F1BA-4A83-A47E-85BD9D5D4B29}"/>
          </ac:spMkLst>
        </pc:spChg>
        <pc:spChg chg="add mod">
          <ac:chgData name="Alexandre Aubert" userId="f02fb3d0-8c7f-4e2f-91b0-5fca9e1e1178" providerId="ADAL" clId="{13CCDA23-69E6-4AD9-AE9A-FADE79F42D3F}" dt="2019-10-01T09:10:23.907" v="20864" actId="1076"/>
          <ac:spMkLst>
            <pc:docMk/>
            <pc:sldMk cId="1177473735" sldId="518"/>
            <ac:spMk id="31" creationId="{8D785489-921B-4A57-889F-46DBDA185DAD}"/>
          </ac:spMkLst>
        </pc:spChg>
        <pc:spChg chg="del">
          <ac:chgData name="Alexandre Aubert" userId="f02fb3d0-8c7f-4e2f-91b0-5fca9e1e1178" providerId="ADAL" clId="{13CCDA23-69E6-4AD9-AE9A-FADE79F42D3F}" dt="2019-10-01T08:44:24.225" v="20777" actId="478"/>
          <ac:spMkLst>
            <pc:docMk/>
            <pc:sldMk cId="1177473735" sldId="518"/>
            <ac:spMk id="33" creationId="{65CC4942-D5A8-4263-B4E9-EFEBC47623D3}"/>
          </ac:spMkLst>
        </pc:spChg>
        <pc:spChg chg="add mod">
          <ac:chgData name="Alexandre Aubert" userId="f02fb3d0-8c7f-4e2f-91b0-5fca9e1e1178" providerId="ADAL" clId="{13CCDA23-69E6-4AD9-AE9A-FADE79F42D3F}" dt="2019-10-01T09:10:30.594" v="20866" actId="1076"/>
          <ac:spMkLst>
            <pc:docMk/>
            <pc:sldMk cId="1177473735" sldId="518"/>
            <ac:spMk id="34" creationId="{98DA7BE3-729A-4F66-96A8-7FDFC7840F8D}"/>
          </ac:spMkLst>
        </pc:spChg>
        <pc:spChg chg="add del mod">
          <ac:chgData name="Alexandre Aubert" userId="f02fb3d0-8c7f-4e2f-91b0-5fca9e1e1178" providerId="ADAL" clId="{13CCDA23-69E6-4AD9-AE9A-FADE79F42D3F}" dt="2019-10-01T09:14:25.089" v="20964" actId="478"/>
          <ac:spMkLst>
            <pc:docMk/>
            <pc:sldMk cId="1177473735" sldId="518"/>
            <ac:spMk id="35" creationId="{CFC3F714-A31C-40E7-9C17-4447921A0941}"/>
          </ac:spMkLst>
        </pc:spChg>
        <pc:spChg chg="add del">
          <ac:chgData name="Alexandre Aubert" userId="f02fb3d0-8c7f-4e2f-91b0-5fca9e1e1178" providerId="ADAL" clId="{13CCDA23-69E6-4AD9-AE9A-FADE79F42D3F}" dt="2019-10-01T09:19:23.692" v="21037" actId="478"/>
          <ac:spMkLst>
            <pc:docMk/>
            <pc:sldMk cId="1177473735" sldId="518"/>
            <ac:spMk id="36" creationId="{C0D94273-4D2C-4D95-A73B-8EF45A5C6212}"/>
          </ac:spMkLst>
        </pc:spChg>
        <pc:spChg chg="add del">
          <ac:chgData name="Alexandre Aubert" userId="f02fb3d0-8c7f-4e2f-91b0-5fca9e1e1178" providerId="ADAL" clId="{13CCDA23-69E6-4AD9-AE9A-FADE79F42D3F}" dt="2019-10-01T09:19:39.086" v="21044" actId="478"/>
          <ac:spMkLst>
            <pc:docMk/>
            <pc:sldMk cId="1177473735" sldId="518"/>
            <ac:spMk id="37" creationId="{7B2BE2A8-A674-420B-87DE-8E07FEA1AFA4}"/>
          </ac:spMkLst>
        </pc:spChg>
        <pc:spChg chg="add del">
          <ac:chgData name="Alexandre Aubert" userId="f02fb3d0-8c7f-4e2f-91b0-5fca9e1e1178" providerId="ADAL" clId="{13CCDA23-69E6-4AD9-AE9A-FADE79F42D3F}" dt="2019-10-01T09:26:38.109" v="21181" actId="478"/>
          <ac:spMkLst>
            <pc:docMk/>
            <pc:sldMk cId="1177473735" sldId="518"/>
            <ac:spMk id="38" creationId="{85C22845-760A-4BE4-9382-502D1523DF13}"/>
          </ac:spMkLst>
        </pc:spChg>
        <pc:spChg chg="add del">
          <ac:chgData name="Alexandre Aubert" userId="f02fb3d0-8c7f-4e2f-91b0-5fca9e1e1178" providerId="ADAL" clId="{13CCDA23-69E6-4AD9-AE9A-FADE79F42D3F}" dt="2019-10-01T12:15:49.888" v="22041"/>
          <ac:spMkLst>
            <pc:docMk/>
            <pc:sldMk cId="1177473735" sldId="518"/>
            <ac:spMk id="40" creationId="{F1DCB1C7-0BCC-4A4E-B7C9-8BD387CB0184}"/>
          </ac:spMkLst>
        </pc:spChg>
        <pc:spChg chg="add del">
          <ac:chgData name="Alexandre Aubert" userId="f02fb3d0-8c7f-4e2f-91b0-5fca9e1e1178" providerId="ADAL" clId="{13CCDA23-69E6-4AD9-AE9A-FADE79F42D3F}" dt="2019-10-01T12:15:49.888" v="22041"/>
          <ac:spMkLst>
            <pc:docMk/>
            <pc:sldMk cId="1177473735" sldId="518"/>
            <ac:spMk id="42" creationId="{7394A32A-7314-4EE1-96DE-9CC885CAC0A4}"/>
          </ac:spMkLst>
        </pc:spChg>
        <pc:spChg chg="add del">
          <ac:chgData name="Alexandre Aubert" userId="f02fb3d0-8c7f-4e2f-91b0-5fca9e1e1178" providerId="ADAL" clId="{13CCDA23-69E6-4AD9-AE9A-FADE79F42D3F}" dt="2019-10-01T12:15:49.888" v="22041"/>
          <ac:spMkLst>
            <pc:docMk/>
            <pc:sldMk cId="1177473735" sldId="518"/>
            <ac:spMk id="44" creationId="{3A99BA99-62B4-4844-AF53-22A8EE8ED7A2}"/>
          </ac:spMkLst>
        </pc:spChg>
        <pc:spChg chg="add del">
          <ac:chgData name="Alexandre Aubert" userId="f02fb3d0-8c7f-4e2f-91b0-5fca9e1e1178" providerId="ADAL" clId="{13CCDA23-69E6-4AD9-AE9A-FADE79F42D3F}" dt="2019-10-01T12:15:49.888" v="22041"/>
          <ac:spMkLst>
            <pc:docMk/>
            <pc:sldMk cId="1177473735" sldId="518"/>
            <ac:spMk id="46" creationId="{8B46B8CF-6ED5-4D16-B128-DED72324C61E}"/>
          </ac:spMkLst>
        </pc:spChg>
        <pc:spChg chg="add del">
          <ac:chgData name="Alexandre Aubert" userId="f02fb3d0-8c7f-4e2f-91b0-5fca9e1e1178" providerId="ADAL" clId="{13CCDA23-69E6-4AD9-AE9A-FADE79F42D3F}" dt="2019-10-01T12:19:39.254" v="22171"/>
          <ac:spMkLst>
            <pc:docMk/>
            <pc:sldMk cId="1177473735" sldId="518"/>
            <ac:spMk id="47" creationId="{CF5C40AD-5C84-41CE-B922-0A0F5621736A}"/>
          </ac:spMkLst>
        </pc:spChg>
        <pc:spChg chg="add del">
          <ac:chgData name="Alexandre Aubert" userId="f02fb3d0-8c7f-4e2f-91b0-5fca9e1e1178" providerId="ADAL" clId="{13CCDA23-69E6-4AD9-AE9A-FADE79F42D3F}" dt="2019-10-01T12:19:39.254" v="22171"/>
          <ac:spMkLst>
            <pc:docMk/>
            <pc:sldMk cId="1177473735" sldId="518"/>
            <ac:spMk id="48" creationId="{444445FC-2D74-49D8-895F-CD33BF4804AC}"/>
          </ac:spMkLst>
        </pc:spChg>
        <pc:spChg chg="add del">
          <ac:chgData name="Alexandre Aubert" userId="f02fb3d0-8c7f-4e2f-91b0-5fca9e1e1178" providerId="ADAL" clId="{13CCDA23-69E6-4AD9-AE9A-FADE79F42D3F}" dt="2019-10-01T12:19:39.254" v="22171"/>
          <ac:spMkLst>
            <pc:docMk/>
            <pc:sldMk cId="1177473735" sldId="518"/>
            <ac:spMk id="49" creationId="{EB2036E5-47C7-4E74-BF58-5FF1396240D3}"/>
          </ac:spMkLst>
        </pc:spChg>
        <pc:spChg chg="add del">
          <ac:chgData name="Alexandre Aubert" userId="f02fb3d0-8c7f-4e2f-91b0-5fca9e1e1178" providerId="ADAL" clId="{13CCDA23-69E6-4AD9-AE9A-FADE79F42D3F}" dt="2019-10-01T12:19:39.254" v="22171"/>
          <ac:spMkLst>
            <pc:docMk/>
            <pc:sldMk cId="1177473735" sldId="518"/>
            <ac:spMk id="50" creationId="{A0D70FBE-CD54-4009-AD0C-18F45267E018}"/>
          </ac:spMkLst>
        </pc:spChg>
        <pc:spChg chg="add del mod">
          <ac:chgData name="Alexandre Aubert" userId="f02fb3d0-8c7f-4e2f-91b0-5fca9e1e1178" providerId="ADAL" clId="{13CCDA23-69E6-4AD9-AE9A-FADE79F42D3F}" dt="2019-10-01T12:20:49.346" v="22190"/>
          <ac:spMkLst>
            <pc:docMk/>
            <pc:sldMk cId="1177473735" sldId="518"/>
            <ac:spMk id="54" creationId="{01D4D18E-0F1C-4E01-A220-16BE8B6B246D}"/>
          </ac:spMkLst>
        </pc:spChg>
        <pc:spChg chg="add del mod">
          <ac:chgData name="Alexandre Aubert" userId="f02fb3d0-8c7f-4e2f-91b0-5fca9e1e1178" providerId="ADAL" clId="{13CCDA23-69E6-4AD9-AE9A-FADE79F42D3F}" dt="2019-10-01T12:20:49.346" v="22190"/>
          <ac:spMkLst>
            <pc:docMk/>
            <pc:sldMk cId="1177473735" sldId="518"/>
            <ac:spMk id="55" creationId="{12FD91A6-382D-4887-89FC-6ED1B91F29E7}"/>
          </ac:spMkLst>
        </pc:spChg>
        <pc:spChg chg="add del mod">
          <ac:chgData name="Alexandre Aubert" userId="f02fb3d0-8c7f-4e2f-91b0-5fca9e1e1178" providerId="ADAL" clId="{13CCDA23-69E6-4AD9-AE9A-FADE79F42D3F}" dt="2019-10-01T12:20:49.346" v="22190"/>
          <ac:spMkLst>
            <pc:docMk/>
            <pc:sldMk cId="1177473735" sldId="518"/>
            <ac:spMk id="56" creationId="{1962CF0E-5081-4E4A-83CF-9435E7C311B5}"/>
          </ac:spMkLst>
        </pc:spChg>
        <pc:spChg chg="add del mod">
          <ac:chgData name="Alexandre Aubert" userId="f02fb3d0-8c7f-4e2f-91b0-5fca9e1e1178" providerId="ADAL" clId="{13CCDA23-69E6-4AD9-AE9A-FADE79F42D3F}" dt="2019-10-01T12:20:49.346" v="22190"/>
          <ac:spMkLst>
            <pc:docMk/>
            <pc:sldMk cId="1177473735" sldId="518"/>
            <ac:spMk id="57" creationId="{9202BEFF-63D7-4C62-89DA-6CE47CF042D8}"/>
          </ac:spMkLst>
        </pc:spChg>
        <pc:spChg chg="add">
          <ac:chgData name="Alexandre Aubert" userId="f02fb3d0-8c7f-4e2f-91b0-5fca9e1e1178" providerId="ADAL" clId="{13CCDA23-69E6-4AD9-AE9A-FADE79F42D3F}" dt="2019-10-01T12:21:23.887" v="22201"/>
          <ac:spMkLst>
            <pc:docMk/>
            <pc:sldMk cId="1177473735" sldId="518"/>
            <ac:spMk id="58" creationId="{629EEC0D-7332-4C81-8EEE-B0964414F5EA}"/>
          </ac:spMkLst>
        </pc:spChg>
        <pc:spChg chg="add">
          <ac:chgData name="Alexandre Aubert" userId="f02fb3d0-8c7f-4e2f-91b0-5fca9e1e1178" providerId="ADAL" clId="{13CCDA23-69E6-4AD9-AE9A-FADE79F42D3F}" dt="2019-10-01T12:21:23.887" v="22201"/>
          <ac:spMkLst>
            <pc:docMk/>
            <pc:sldMk cId="1177473735" sldId="518"/>
            <ac:spMk id="59" creationId="{BBA11B40-CEA7-4F3F-A4A2-CB3B6F4C87A6}"/>
          </ac:spMkLst>
        </pc:spChg>
        <pc:spChg chg="add">
          <ac:chgData name="Alexandre Aubert" userId="f02fb3d0-8c7f-4e2f-91b0-5fca9e1e1178" providerId="ADAL" clId="{13CCDA23-69E6-4AD9-AE9A-FADE79F42D3F}" dt="2019-10-01T12:21:23.887" v="22201"/>
          <ac:spMkLst>
            <pc:docMk/>
            <pc:sldMk cId="1177473735" sldId="518"/>
            <ac:spMk id="60" creationId="{AA2C39D2-488A-477A-A93A-48B5BAF48B9F}"/>
          </ac:spMkLst>
        </pc:spChg>
        <pc:spChg chg="add">
          <ac:chgData name="Alexandre Aubert" userId="f02fb3d0-8c7f-4e2f-91b0-5fca9e1e1178" providerId="ADAL" clId="{13CCDA23-69E6-4AD9-AE9A-FADE79F42D3F}" dt="2019-10-01T12:21:23.887" v="22201"/>
          <ac:spMkLst>
            <pc:docMk/>
            <pc:sldMk cId="1177473735" sldId="518"/>
            <ac:spMk id="61" creationId="{3B8BA750-CC84-4404-BDAE-D726C2D5054C}"/>
          </ac:spMkLst>
        </pc:spChg>
        <pc:picChg chg="add mod">
          <ac:chgData name="Alexandre Aubert" userId="f02fb3d0-8c7f-4e2f-91b0-5fca9e1e1178" providerId="ADAL" clId="{13CCDA23-69E6-4AD9-AE9A-FADE79F42D3F}" dt="2019-10-01T09:14:38.998" v="20969" actId="1076"/>
          <ac:picMkLst>
            <pc:docMk/>
            <pc:sldMk cId="1177473735" sldId="518"/>
            <ac:picMk id="5" creationId="{C0320148-D19F-42F8-B755-BF6BAB6AD6A9}"/>
          </ac:picMkLst>
        </pc:picChg>
        <pc:picChg chg="add mod">
          <ac:chgData name="Alexandre Aubert" userId="f02fb3d0-8c7f-4e2f-91b0-5fca9e1e1178" providerId="ADAL" clId="{13CCDA23-69E6-4AD9-AE9A-FADE79F42D3F}" dt="2019-10-01T09:14:35.994" v="20968" actId="1076"/>
          <ac:picMkLst>
            <pc:docMk/>
            <pc:sldMk cId="1177473735" sldId="518"/>
            <ac:picMk id="7" creationId="{AC36D889-B163-4A06-B97A-1CF5EDF2F8D1}"/>
          </ac:picMkLst>
        </pc:picChg>
        <pc:picChg chg="add mod">
          <ac:chgData name="Alexandre Aubert" userId="f02fb3d0-8c7f-4e2f-91b0-5fca9e1e1178" providerId="ADAL" clId="{13CCDA23-69E6-4AD9-AE9A-FADE79F42D3F}" dt="2019-10-01T09:14:29.604" v="20966" actId="1076"/>
          <ac:picMkLst>
            <pc:docMk/>
            <pc:sldMk cId="1177473735" sldId="518"/>
            <ac:picMk id="9" creationId="{B320CA5C-D3DF-484E-8BF0-73E8331A4F36}"/>
          </ac:picMkLst>
        </pc:picChg>
        <pc:picChg chg="add mod">
          <ac:chgData name="Alexandre Aubert" userId="f02fb3d0-8c7f-4e2f-91b0-5fca9e1e1178" providerId="ADAL" clId="{13CCDA23-69E6-4AD9-AE9A-FADE79F42D3F}" dt="2019-10-01T09:14:26.842" v="20965" actId="1076"/>
          <ac:picMkLst>
            <pc:docMk/>
            <pc:sldMk cId="1177473735" sldId="518"/>
            <ac:picMk id="10" creationId="{EDBEFE27-4FCE-4D55-9453-0E807BBCC725}"/>
          </ac:picMkLst>
        </pc:picChg>
        <pc:picChg chg="add mod">
          <ac:chgData name="Alexandre Aubert" userId="f02fb3d0-8c7f-4e2f-91b0-5fca9e1e1178" providerId="ADAL" clId="{13CCDA23-69E6-4AD9-AE9A-FADE79F42D3F}" dt="2019-10-01T09:11:23.314" v="20868" actId="1076"/>
          <ac:picMkLst>
            <pc:docMk/>
            <pc:sldMk cId="1177473735" sldId="518"/>
            <ac:picMk id="11" creationId="{D5F93EEE-1C68-4B15-BDFC-A49DCB30B705}"/>
          </ac:picMkLst>
        </pc:picChg>
        <pc:picChg chg="add mod">
          <ac:chgData name="Alexandre Aubert" userId="f02fb3d0-8c7f-4e2f-91b0-5fca9e1e1178" providerId="ADAL" clId="{13CCDA23-69E6-4AD9-AE9A-FADE79F42D3F}" dt="2019-10-01T09:14:32.781" v="20967" actId="1076"/>
          <ac:picMkLst>
            <pc:docMk/>
            <pc:sldMk cId="1177473735" sldId="518"/>
            <ac:picMk id="12" creationId="{5D3EB45D-78E2-43CE-B5A6-DF074E25E6F2}"/>
          </ac:picMkLst>
        </pc:picChg>
        <pc:cxnChg chg="add del">
          <ac:chgData name="Alexandre Aubert" userId="f02fb3d0-8c7f-4e2f-91b0-5fca9e1e1178" providerId="ADAL" clId="{13CCDA23-69E6-4AD9-AE9A-FADE79F42D3F}" dt="2019-10-01T12:15:49.888" v="22041"/>
          <ac:cxnSpMkLst>
            <pc:docMk/>
            <pc:sldMk cId="1177473735" sldId="518"/>
            <ac:cxnSpMk id="39" creationId="{5CED721F-2CE2-49FA-88B6-C596D0071780}"/>
          </ac:cxnSpMkLst>
        </pc:cxnChg>
        <pc:cxnChg chg="add del">
          <ac:chgData name="Alexandre Aubert" userId="f02fb3d0-8c7f-4e2f-91b0-5fca9e1e1178" providerId="ADAL" clId="{13CCDA23-69E6-4AD9-AE9A-FADE79F42D3F}" dt="2019-10-01T12:15:49.888" v="22041"/>
          <ac:cxnSpMkLst>
            <pc:docMk/>
            <pc:sldMk cId="1177473735" sldId="518"/>
            <ac:cxnSpMk id="41" creationId="{FEE66A58-9701-4EE3-8688-1426052BB06F}"/>
          </ac:cxnSpMkLst>
        </pc:cxnChg>
        <pc:cxnChg chg="add del">
          <ac:chgData name="Alexandre Aubert" userId="f02fb3d0-8c7f-4e2f-91b0-5fca9e1e1178" providerId="ADAL" clId="{13CCDA23-69E6-4AD9-AE9A-FADE79F42D3F}" dt="2019-10-01T12:15:49.888" v="22041"/>
          <ac:cxnSpMkLst>
            <pc:docMk/>
            <pc:sldMk cId="1177473735" sldId="518"/>
            <ac:cxnSpMk id="43" creationId="{2A8D3D93-A03F-4971-8E72-16EB9A53918C}"/>
          </ac:cxnSpMkLst>
        </pc:cxnChg>
        <pc:cxnChg chg="add del">
          <ac:chgData name="Alexandre Aubert" userId="f02fb3d0-8c7f-4e2f-91b0-5fca9e1e1178" providerId="ADAL" clId="{13CCDA23-69E6-4AD9-AE9A-FADE79F42D3F}" dt="2019-10-01T12:15:49.888" v="22041"/>
          <ac:cxnSpMkLst>
            <pc:docMk/>
            <pc:sldMk cId="1177473735" sldId="518"/>
            <ac:cxnSpMk id="45" creationId="{C43D092C-18CF-4C14-AB8B-700287FD733D}"/>
          </ac:cxnSpMkLst>
        </pc:cxnChg>
        <pc:cxnChg chg="add del">
          <ac:chgData name="Alexandre Aubert" userId="f02fb3d0-8c7f-4e2f-91b0-5fca9e1e1178" providerId="ADAL" clId="{13CCDA23-69E6-4AD9-AE9A-FADE79F42D3F}" dt="2019-10-01T12:19:39.254" v="22171"/>
          <ac:cxnSpMkLst>
            <pc:docMk/>
            <pc:sldMk cId="1177473735" sldId="518"/>
            <ac:cxnSpMk id="51" creationId="{F7BEB71C-E65F-485B-9D2B-22D84DFEB96C}"/>
          </ac:cxnSpMkLst>
        </pc:cxnChg>
        <pc:cxnChg chg="add del">
          <ac:chgData name="Alexandre Aubert" userId="f02fb3d0-8c7f-4e2f-91b0-5fca9e1e1178" providerId="ADAL" clId="{13CCDA23-69E6-4AD9-AE9A-FADE79F42D3F}" dt="2019-10-01T12:19:39.254" v="22171"/>
          <ac:cxnSpMkLst>
            <pc:docMk/>
            <pc:sldMk cId="1177473735" sldId="518"/>
            <ac:cxnSpMk id="52" creationId="{0C70936A-3368-4EA1-9F10-95E8EA2EA86A}"/>
          </ac:cxnSpMkLst>
        </pc:cxnChg>
        <pc:cxnChg chg="add del">
          <ac:chgData name="Alexandre Aubert" userId="f02fb3d0-8c7f-4e2f-91b0-5fca9e1e1178" providerId="ADAL" clId="{13CCDA23-69E6-4AD9-AE9A-FADE79F42D3F}" dt="2019-10-01T12:19:39.254" v="22171"/>
          <ac:cxnSpMkLst>
            <pc:docMk/>
            <pc:sldMk cId="1177473735" sldId="518"/>
            <ac:cxnSpMk id="53" creationId="{C1732BF0-E0A4-42A7-B86A-687F81E00075}"/>
          </ac:cxnSpMkLst>
        </pc:cxnChg>
      </pc:sldChg>
      <pc:sldChg chg="add del ord">
        <pc:chgData name="Alexandre Aubert" userId="f02fb3d0-8c7f-4e2f-91b0-5fca9e1e1178" providerId="ADAL" clId="{13CCDA23-69E6-4AD9-AE9A-FADE79F42D3F}" dt="2019-10-01T09:31:35.321" v="21317" actId="2696"/>
        <pc:sldMkLst>
          <pc:docMk/>
          <pc:sldMk cId="1312770590" sldId="519"/>
        </pc:sldMkLst>
      </pc:sldChg>
      <pc:sldChg chg="addSp delSp modSp add ord modTransition">
        <pc:chgData name="Alexandre Aubert" userId="f02fb3d0-8c7f-4e2f-91b0-5fca9e1e1178" providerId="ADAL" clId="{13CCDA23-69E6-4AD9-AE9A-FADE79F42D3F}" dt="2019-10-01T12:32:53.634" v="22344" actId="113"/>
        <pc:sldMkLst>
          <pc:docMk/>
          <pc:sldMk cId="2660924879" sldId="520"/>
        </pc:sldMkLst>
        <pc:spChg chg="mod">
          <ac:chgData name="Alexandre Aubert" userId="f02fb3d0-8c7f-4e2f-91b0-5fca9e1e1178" providerId="ADAL" clId="{13CCDA23-69E6-4AD9-AE9A-FADE79F42D3F}" dt="2019-10-01T12:32:53.634" v="22344" actId="113"/>
          <ac:spMkLst>
            <pc:docMk/>
            <pc:sldMk cId="2660924879" sldId="520"/>
            <ac:spMk id="4" creationId="{EC0F84A6-7927-4FDE-9B79-B2BC2E349A04}"/>
          </ac:spMkLst>
        </pc:spChg>
        <pc:spChg chg="mod">
          <ac:chgData name="Alexandre Aubert" userId="f02fb3d0-8c7f-4e2f-91b0-5fca9e1e1178" providerId="ADAL" clId="{13CCDA23-69E6-4AD9-AE9A-FADE79F42D3F}" dt="2019-10-01T09:43:40.674" v="21772" actId="20577"/>
          <ac:spMkLst>
            <pc:docMk/>
            <pc:sldMk cId="2660924879" sldId="520"/>
            <ac:spMk id="18" creationId="{91D8DBAE-FFCE-4E7F-97C2-830DB441BB33}"/>
          </ac:spMkLst>
        </pc:spChg>
        <pc:spChg chg="mod">
          <ac:chgData name="Alexandre Aubert" userId="f02fb3d0-8c7f-4e2f-91b0-5fca9e1e1178" providerId="ADAL" clId="{13CCDA23-69E6-4AD9-AE9A-FADE79F42D3F}" dt="2019-10-01T09:43:41.920" v="21774" actId="20577"/>
          <ac:spMkLst>
            <pc:docMk/>
            <pc:sldMk cId="2660924879" sldId="520"/>
            <ac:spMk id="21" creationId="{4FB8205C-1BBE-489F-A8AA-D24EEC53447B}"/>
          </ac:spMkLst>
        </pc:spChg>
        <pc:spChg chg="mod">
          <ac:chgData name="Alexandre Aubert" userId="f02fb3d0-8c7f-4e2f-91b0-5fca9e1e1178" providerId="ADAL" clId="{13CCDA23-69E6-4AD9-AE9A-FADE79F42D3F}" dt="2019-10-01T09:43:43.191" v="21776" actId="20577"/>
          <ac:spMkLst>
            <pc:docMk/>
            <pc:sldMk cId="2660924879" sldId="520"/>
            <ac:spMk id="24" creationId="{E556710A-7258-4A3B-9D11-C6652DD1AF67}"/>
          </ac:spMkLst>
        </pc:spChg>
        <pc:spChg chg="mod">
          <ac:chgData name="Alexandre Aubert" userId="f02fb3d0-8c7f-4e2f-91b0-5fca9e1e1178" providerId="ADAL" clId="{13CCDA23-69E6-4AD9-AE9A-FADE79F42D3F}" dt="2019-10-01T09:43:44.511" v="21778" actId="20577"/>
          <ac:spMkLst>
            <pc:docMk/>
            <pc:sldMk cId="2660924879" sldId="520"/>
            <ac:spMk id="27" creationId="{915592AE-C3AB-45C7-8608-36FBD844FC14}"/>
          </ac:spMkLst>
        </pc:spChg>
        <pc:spChg chg="add del">
          <ac:chgData name="Alexandre Aubert" userId="f02fb3d0-8c7f-4e2f-91b0-5fca9e1e1178" providerId="ADAL" clId="{13CCDA23-69E6-4AD9-AE9A-FADE79F42D3F}" dt="2019-10-01T12:15:58.416" v="22045"/>
          <ac:spMkLst>
            <pc:docMk/>
            <pc:sldMk cId="2660924879" sldId="520"/>
            <ac:spMk id="30" creationId="{B25279F4-0626-46EF-B475-74EA4D30DDC4}"/>
          </ac:spMkLst>
        </pc:spChg>
        <pc:spChg chg="add del">
          <ac:chgData name="Alexandre Aubert" userId="f02fb3d0-8c7f-4e2f-91b0-5fca9e1e1178" providerId="ADAL" clId="{13CCDA23-69E6-4AD9-AE9A-FADE79F42D3F}" dt="2019-10-01T12:15:58.416" v="22045"/>
          <ac:spMkLst>
            <pc:docMk/>
            <pc:sldMk cId="2660924879" sldId="520"/>
            <ac:spMk id="32" creationId="{3E99C882-41BC-475B-9E9A-EB7A5214BAA7}"/>
          </ac:spMkLst>
        </pc:spChg>
        <pc:spChg chg="add del">
          <ac:chgData name="Alexandre Aubert" userId="f02fb3d0-8c7f-4e2f-91b0-5fca9e1e1178" providerId="ADAL" clId="{13CCDA23-69E6-4AD9-AE9A-FADE79F42D3F}" dt="2019-10-01T12:15:58.416" v="22045"/>
          <ac:spMkLst>
            <pc:docMk/>
            <pc:sldMk cId="2660924879" sldId="520"/>
            <ac:spMk id="34" creationId="{BCA7DC01-76A8-4EBF-AE3C-0008778C8941}"/>
          </ac:spMkLst>
        </pc:spChg>
        <pc:spChg chg="add del">
          <ac:chgData name="Alexandre Aubert" userId="f02fb3d0-8c7f-4e2f-91b0-5fca9e1e1178" providerId="ADAL" clId="{13CCDA23-69E6-4AD9-AE9A-FADE79F42D3F}" dt="2019-10-01T12:15:58.416" v="22045"/>
          <ac:spMkLst>
            <pc:docMk/>
            <pc:sldMk cId="2660924879" sldId="520"/>
            <ac:spMk id="36" creationId="{11275F1F-2461-480D-9708-C349865A5198}"/>
          </ac:spMkLst>
        </pc:spChg>
        <pc:spChg chg="add">
          <ac:chgData name="Alexandre Aubert" userId="f02fb3d0-8c7f-4e2f-91b0-5fca9e1e1178" providerId="ADAL" clId="{13CCDA23-69E6-4AD9-AE9A-FADE79F42D3F}" dt="2019-10-01T12:21:29.387" v="22202"/>
          <ac:spMkLst>
            <pc:docMk/>
            <pc:sldMk cId="2660924879" sldId="520"/>
            <ac:spMk id="37" creationId="{489C41D8-79DA-4664-A025-DE2C6EC36FA7}"/>
          </ac:spMkLst>
        </pc:spChg>
        <pc:spChg chg="add">
          <ac:chgData name="Alexandre Aubert" userId="f02fb3d0-8c7f-4e2f-91b0-5fca9e1e1178" providerId="ADAL" clId="{13CCDA23-69E6-4AD9-AE9A-FADE79F42D3F}" dt="2019-10-01T12:21:29.387" v="22202"/>
          <ac:spMkLst>
            <pc:docMk/>
            <pc:sldMk cId="2660924879" sldId="520"/>
            <ac:spMk id="38" creationId="{7E8179FF-D710-4CD9-8E02-3F46D294CFF3}"/>
          </ac:spMkLst>
        </pc:spChg>
        <pc:spChg chg="add">
          <ac:chgData name="Alexandre Aubert" userId="f02fb3d0-8c7f-4e2f-91b0-5fca9e1e1178" providerId="ADAL" clId="{13CCDA23-69E6-4AD9-AE9A-FADE79F42D3F}" dt="2019-10-01T12:21:29.387" v="22202"/>
          <ac:spMkLst>
            <pc:docMk/>
            <pc:sldMk cId="2660924879" sldId="520"/>
            <ac:spMk id="39" creationId="{44E500A5-145C-4981-9102-5E0950731328}"/>
          </ac:spMkLst>
        </pc:spChg>
        <pc:spChg chg="add">
          <ac:chgData name="Alexandre Aubert" userId="f02fb3d0-8c7f-4e2f-91b0-5fca9e1e1178" providerId="ADAL" clId="{13CCDA23-69E6-4AD9-AE9A-FADE79F42D3F}" dt="2019-10-01T12:21:29.387" v="22202"/>
          <ac:spMkLst>
            <pc:docMk/>
            <pc:sldMk cId="2660924879" sldId="520"/>
            <ac:spMk id="40" creationId="{988EFAE2-A39D-4B34-9C36-3DDBF946BF61}"/>
          </ac:spMkLst>
        </pc:spChg>
        <pc:cxnChg chg="add del">
          <ac:chgData name="Alexandre Aubert" userId="f02fb3d0-8c7f-4e2f-91b0-5fca9e1e1178" providerId="ADAL" clId="{13CCDA23-69E6-4AD9-AE9A-FADE79F42D3F}" dt="2019-10-01T12:15:58.416" v="22045"/>
          <ac:cxnSpMkLst>
            <pc:docMk/>
            <pc:sldMk cId="2660924879" sldId="520"/>
            <ac:cxnSpMk id="29" creationId="{5F2BDDB2-EB3A-46BE-9111-98B8CC0E61B0}"/>
          </ac:cxnSpMkLst>
        </pc:cxnChg>
        <pc:cxnChg chg="add del">
          <ac:chgData name="Alexandre Aubert" userId="f02fb3d0-8c7f-4e2f-91b0-5fca9e1e1178" providerId="ADAL" clId="{13CCDA23-69E6-4AD9-AE9A-FADE79F42D3F}" dt="2019-10-01T12:15:58.416" v="22045"/>
          <ac:cxnSpMkLst>
            <pc:docMk/>
            <pc:sldMk cId="2660924879" sldId="520"/>
            <ac:cxnSpMk id="31" creationId="{442A09A8-BCDF-49B8-BC34-0AABAD552217}"/>
          </ac:cxnSpMkLst>
        </pc:cxnChg>
        <pc:cxnChg chg="add del">
          <ac:chgData name="Alexandre Aubert" userId="f02fb3d0-8c7f-4e2f-91b0-5fca9e1e1178" providerId="ADAL" clId="{13CCDA23-69E6-4AD9-AE9A-FADE79F42D3F}" dt="2019-10-01T12:15:58.416" v="22045"/>
          <ac:cxnSpMkLst>
            <pc:docMk/>
            <pc:sldMk cId="2660924879" sldId="520"/>
            <ac:cxnSpMk id="33" creationId="{D814E5CD-DF8C-4FD8-88E8-8AD0894883AF}"/>
          </ac:cxnSpMkLst>
        </pc:cxnChg>
        <pc:cxnChg chg="add del">
          <ac:chgData name="Alexandre Aubert" userId="f02fb3d0-8c7f-4e2f-91b0-5fca9e1e1178" providerId="ADAL" clId="{13CCDA23-69E6-4AD9-AE9A-FADE79F42D3F}" dt="2019-10-01T12:15:58.416" v="22045"/>
          <ac:cxnSpMkLst>
            <pc:docMk/>
            <pc:sldMk cId="2660924879" sldId="520"/>
            <ac:cxnSpMk id="35" creationId="{06D22041-302F-4B8D-88DA-47BF9F046569}"/>
          </ac:cxnSpMkLst>
        </pc:cxnChg>
      </pc:sldChg>
      <pc:sldChg chg="addSp delSp modSp add modTransition setBg modAnim">
        <pc:chgData name="Alexandre Aubert" userId="f02fb3d0-8c7f-4e2f-91b0-5fca9e1e1178" providerId="ADAL" clId="{13CCDA23-69E6-4AD9-AE9A-FADE79F42D3F}" dt="2019-10-01T12:39:38.824" v="22377"/>
        <pc:sldMkLst>
          <pc:docMk/>
          <pc:sldMk cId="3870360260" sldId="521"/>
        </pc:sldMkLst>
        <pc:spChg chg="add mod">
          <ac:chgData name="Alexandre Aubert" userId="f02fb3d0-8c7f-4e2f-91b0-5fca9e1e1178" providerId="ADAL" clId="{13CCDA23-69E6-4AD9-AE9A-FADE79F42D3F}" dt="2019-10-01T09:40:20.648" v="21729" actId="17032"/>
          <ac:spMkLst>
            <pc:docMk/>
            <pc:sldMk cId="3870360260" sldId="521"/>
            <ac:spMk id="2" creationId="{4B65ACAA-A56C-4946-A27E-0E8C7C9C1D13}"/>
          </ac:spMkLst>
        </pc:spChg>
        <pc:spChg chg="mod">
          <ac:chgData name="Alexandre Aubert" userId="f02fb3d0-8c7f-4e2f-91b0-5fca9e1e1178" providerId="ADAL" clId="{13CCDA23-69E6-4AD9-AE9A-FADE79F42D3F}" dt="2019-10-01T12:32:56.755" v="22345" actId="113"/>
          <ac:spMkLst>
            <pc:docMk/>
            <pc:sldMk cId="3870360260" sldId="521"/>
            <ac:spMk id="4" creationId="{EC0F84A6-7927-4FDE-9B79-B2BC2E349A04}"/>
          </ac:spMkLst>
        </pc:spChg>
        <pc:spChg chg="mod">
          <ac:chgData name="Alexandre Aubert" userId="f02fb3d0-8c7f-4e2f-91b0-5fca9e1e1178" providerId="ADAL" clId="{13CCDA23-69E6-4AD9-AE9A-FADE79F42D3F}" dt="2019-10-01T12:32:10.640" v="22337" actId="20577"/>
          <ac:spMkLst>
            <pc:docMk/>
            <pc:sldMk cId="3870360260" sldId="521"/>
            <ac:spMk id="12" creationId="{C561F087-CD75-48FE-B12B-83CDFFFE4CB8}"/>
          </ac:spMkLst>
        </pc:spChg>
        <pc:spChg chg="mod">
          <ac:chgData name="Alexandre Aubert" userId="f02fb3d0-8c7f-4e2f-91b0-5fca9e1e1178" providerId="ADAL" clId="{13CCDA23-69E6-4AD9-AE9A-FADE79F42D3F}" dt="2019-10-01T09:43:48.078" v="21780" actId="20577"/>
          <ac:spMkLst>
            <pc:docMk/>
            <pc:sldMk cId="3870360260" sldId="521"/>
            <ac:spMk id="18" creationId="{91D8DBAE-FFCE-4E7F-97C2-830DB441BB33}"/>
          </ac:spMkLst>
        </pc:spChg>
        <pc:spChg chg="mod">
          <ac:chgData name="Alexandre Aubert" userId="f02fb3d0-8c7f-4e2f-91b0-5fca9e1e1178" providerId="ADAL" clId="{13CCDA23-69E6-4AD9-AE9A-FADE79F42D3F}" dt="2019-10-01T09:43:49.260" v="21782" actId="20577"/>
          <ac:spMkLst>
            <pc:docMk/>
            <pc:sldMk cId="3870360260" sldId="521"/>
            <ac:spMk id="21" creationId="{4FB8205C-1BBE-489F-A8AA-D24EEC53447B}"/>
          </ac:spMkLst>
        </pc:spChg>
        <pc:spChg chg="mod">
          <ac:chgData name="Alexandre Aubert" userId="f02fb3d0-8c7f-4e2f-91b0-5fca9e1e1178" providerId="ADAL" clId="{13CCDA23-69E6-4AD9-AE9A-FADE79F42D3F}" dt="2019-10-01T09:43:50.451" v="21784" actId="20577"/>
          <ac:spMkLst>
            <pc:docMk/>
            <pc:sldMk cId="3870360260" sldId="521"/>
            <ac:spMk id="24" creationId="{E556710A-7258-4A3B-9D11-C6652DD1AF67}"/>
          </ac:spMkLst>
        </pc:spChg>
        <pc:spChg chg="mod">
          <ac:chgData name="Alexandre Aubert" userId="f02fb3d0-8c7f-4e2f-91b0-5fca9e1e1178" providerId="ADAL" clId="{13CCDA23-69E6-4AD9-AE9A-FADE79F42D3F}" dt="2019-10-01T09:43:52.094" v="21786" actId="20577"/>
          <ac:spMkLst>
            <pc:docMk/>
            <pc:sldMk cId="3870360260" sldId="521"/>
            <ac:spMk id="27" creationId="{915592AE-C3AB-45C7-8608-36FBD844FC14}"/>
          </ac:spMkLst>
        </pc:spChg>
        <pc:spChg chg="add mod">
          <ac:chgData name="Alexandre Aubert" userId="f02fb3d0-8c7f-4e2f-91b0-5fca9e1e1178" providerId="ADAL" clId="{13CCDA23-69E6-4AD9-AE9A-FADE79F42D3F}" dt="2019-10-01T09:40:02.902" v="21726" actId="1076"/>
          <ac:spMkLst>
            <pc:docMk/>
            <pc:sldMk cId="3870360260" sldId="521"/>
            <ac:spMk id="29" creationId="{98E5EC38-6760-42A7-8CA0-4A0EC9318FEF}"/>
          </ac:spMkLst>
        </pc:spChg>
        <pc:spChg chg="add mod">
          <ac:chgData name="Alexandre Aubert" userId="f02fb3d0-8c7f-4e2f-91b0-5fca9e1e1178" providerId="ADAL" clId="{13CCDA23-69E6-4AD9-AE9A-FADE79F42D3F}" dt="2019-10-01T09:40:34.800" v="21735" actId="20577"/>
          <ac:spMkLst>
            <pc:docMk/>
            <pc:sldMk cId="3870360260" sldId="521"/>
            <ac:spMk id="30" creationId="{296FADD7-D634-42D6-A8E8-40BC50B7BFDB}"/>
          </ac:spMkLst>
        </pc:spChg>
        <pc:spChg chg="add del">
          <ac:chgData name="Alexandre Aubert" userId="f02fb3d0-8c7f-4e2f-91b0-5fca9e1e1178" providerId="ADAL" clId="{13CCDA23-69E6-4AD9-AE9A-FADE79F42D3F}" dt="2019-10-01T12:15:57.472" v="22044"/>
          <ac:spMkLst>
            <pc:docMk/>
            <pc:sldMk cId="3870360260" sldId="521"/>
            <ac:spMk id="32" creationId="{0515FDE4-EDD0-46FD-9156-7C51A825A0C3}"/>
          </ac:spMkLst>
        </pc:spChg>
        <pc:spChg chg="add del">
          <ac:chgData name="Alexandre Aubert" userId="f02fb3d0-8c7f-4e2f-91b0-5fca9e1e1178" providerId="ADAL" clId="{13CCDA23-69E6-4AD9-AE9A-FADE79F42D3F}" dt="2019-10-01T12:15:57.472" v="22044"/>
          <ac:spMkLst>
            <pc:docMk/>
            <pc:sldMk cId="3870360260" sldId="521"/>
            <ac:spMk id="34" creationId="{83FCCBD4-3864-4ED4-B731-E6C80722F200}"/>
          </ac:spMkLst>
        </pc:spChg>
        <pc:spChg chg="add del">
          <ac:chgData name="Alexandre Aubert" userId="f02fb3d0-8c7f-4e2f-91b0-5fca9e1e1178" providerId="ADAL" clId="{13CCDA23-69E6-4AD9-AE9A-FADE79F42D3F}" dt="2019-10-01T12:15:57.472" v="22044"/>
          <ac:spMkLst>
            <pc:docMk/>
            <pc:sldMk cId="3870360260" sldId="521"/>
            <ac:spMk id="36" creationId="{ED35023F-2DA4-49F4-ADD2-B31E659FE354}"/>
          </ac:spMkLst>
        </pc:spChg>
        <pc:spChg chg="add del">
          <ac:chgData name="Alexandre Aubert" userId="f02fb3d0-8c7f-4e2f-91b0-5fca9e1e1178" providerId="ADAL" clId="{13CCDA23-69E6-4AD9-AE9A-FADE79F42D3F}" dt="2019-10-01T12:15:57.472" v="22044"/>
          <ac:spMkLst>
            <pc:docMk/>
            <pc:sldMk cId="3870360260" sldId="521"/>
            <ac:spMk id="38" creationId="{D6BC30A4-E6C2-491E-8EE0-AC07BEFAF477}"/>
          </ac:spMkLst>
        </pc:spChg>
        <pc:spChg chg="add">
          <ac:chgData name="Alexandre Aubert" userId="f02fb3d0-8c7f-4e2f-91b0-5fca9e1e1178" providerId="ADAL" clId="{13CCDA23-69E6-4AD9-AE9A-FADE79F42D3F}" dt="2019-10-01T12:21:33.073" v="22203"/>
          <ac:spMkLst>
            <pc:docMk/>
            <pc:sldMk cId="3870360260" sldId="521"/>
            <ac:spMk id="39" creationId="{9D34C65C-ACD5-4F39-B82B-62CF846AA434}"/>
          </ac:spMkLst>
        </pc:spChg>
        <pc:spChg chg="add">
          <ac:chgData name="Alexandre Aubert" userId="f02fb3d0-8c7f-4e2f-91b0-5fca9e1e1178" providerId="ADAL" clId="{13CCDA23-69E6-4AD9-AE9A-FADE79F42D3F}" dt="2019-10-01T12:21:33.073" v="22203"/>
          <ac:spMkLst>
            <pc:docMk/>
            <pc:sldMk cId="3870360260" sldId="521"/>
            <ac:spMk id="40" creationId="{461C11B4-F288-4F16-8B37-B1C549765BC5}"/>
          </ac:spMkLst>
        </pc:spChg>
        <pc:spChg chg="add">
          <ac:chgData name="Alexandre Aubert" userId="f02fb3d0-8c7f-4e2f-91b0-5fca9e1e1178" providerId="ADAL" clId="{13CCDA23-69E6-4AD9-AE9A-FADE79F42D3F}" dt="2019-10-01T12:21:33.073" v="22203"/>
          <ac:spMkLst>
            <pc:docMk/>
            <pc:sldMk cId="3870360260" sldId="521"/>
            <ac:spMk id="41" creationId="{24BB0396-EE3D-43D5-82CC-D1AB7EF958F4}"/>
          </ac:spMkLst>
        </pc:spChg>
        <pc:spChg chg="add">
          <ac:chgData name="Alexandre Aubert" userId="f02fb3d0-8c7f-4e2f-91b0-5fca9e1e1178" providerId="ADAL" clId="{13CCDA23-69E6-4AD9-AE9A-FADE79F42D3F}" dt="2019-10-01T12:21:33.073" v="22203"/>
          <ac:spMkLst>
            <pc:docMk/>
            <pc:sldMk cId="3870360260" sldId="521"/>
            <ac:spMk id="42" creationId="{09D4FFF4-96DB-4CC7-A68B-394E709C8975}"/>
          </ac:spMkLst>
        </pc:spChg>
        <pc:cxnChg chg="add del">
          <ac:chgData name="Alexandre Aubert" userId="f02fb3d0-8c7f-4e2f-91b0-5fca9e1e1178" providerId="ADAL" clId="{13CCDA23-69E6-4AD9-AE9A-FADE79F42D3F}" dt="2019-10-01T12:15:57.472" v="22044"/>
          <ac:cxnSpMkLst>
            <pc:docMk/>
            <pc:sldMk cId="3870360260" sldId="521"/>
            <ac:cxnSpMk id="31" creationId="{651A5AF4-587D-4041-96DA-78BE49C8FF1A}"/>
          </ac:cxnSpMkLst>
        </pc:cxnChg>
        <pc:cxnChg chg="add del">
          <ac:chgData name="Alexandre Aubert" userId="f02fb3d0-8c7f-4e2f-91b0-5fca9e1e1178" providerId="ADAL" clId="{13CCDA23-69E6-4AD9-AE9A-FADE79F42D3F}" dt="2019-10-01T12:15:57.472" v="22044"/>
          <ac:cxnSpMkLst>
            <pc:docMk/>
            <pc:sldMk cId="3870360260" sldId="521"/>
            <ac:cxnSpMk id="33" creationId="{69C0E485-D851-44D4-888E-72FD3A5B0069}"/>
          </ac:cxnSpMkLst>
        </pc:cxnChg>
        <pc:cxnChg chg="add del">
          <ac:chgData name="Alexandre Aubert" userId="f02fb3d0-8c7f-4e2f-91b0-5fca9e1e1178" providerId="ADAL" clId="{13CCDA23-69E6-4AD9-AE9A-FADE79F42D3F}" dt="2019-10-01T12:15:57.472" v="22044"/>
          <ac:cxnSpMkLst>
            <pc:docMk/>
            <pc:sldMk cId="3870360260" sldId="521"/>
            <ac:cxnSpMk id="35" creationId="{90B30374-E9E7-469C-881D-48C78DCCB80C}"/>
          </ac:cxnSpMkLst>
        </pc:cxnChg>
        <pc:cxnChg chg="add del">
          <ac:chgData name="Alexandre Aubert" userId="f02fb3d0-8c7f-4e2f-91b0-5fca9e1e1178" providerId="ADAL" clId="{13CCDA23-69E6-4AD9-AE9A-FADE79F42D3F}" dt="2019-10-01T12:15:57.472" v="22044"/>
          <ac:cxnSpMkLst>
            <pc:docMk/>
            <pc:sldMk cId="3870360260" sldId="521"/>
            <ac:cxnSpMk id="37" creationId="{73CBAEF2-5581-415C-A862-2E4041AE944C}"/>
          </ac:cxnSpMkLst>
        </pc:cxnChg>
      </pc:sldChg>
      <pc:sldChg chg="addSp delSp modSp add del ord delAnim modAnim">
        <pc:chgData name="Alexandre Aubert" userId="f02fb3d0-8c7f-4e2f-91b0-5fca9e1e1178" providerId="ADAL" clId="{13CCDA23-69E6-4AD9-AE9A-FADE79F42D3F}" dt="2019-10-01T12:49:30.283" v="22732" actId="2696"/>
        <pc:sldMkLst>
          <pc:docMk/>
          <pc:sldMk cId="841228836" sldId="522"/>
        </pc:sldMkLst>
        <pc:spChg chg="mod">
          <ac:chgData name="Alexandre Aubert" userId="f02fb3d0-8c7f-4e2f-91b0-5fca9e1e1178" providerId="ADAL" clId="{13CCDA23-69E6-4AD9-AE9A-FADE79F42D3F}" dt="2019-10-01T12:45:58.171" v="22479" actId="20577"/>
          <ac:spMkLst>
            <pc:docMk/>
            <pc:sldMk cId="841228836" sldId="522"/>
            <ac:spMk id="4" creationId="{EC0F84A6-7927-4FDE-9B79-B2BC2E349A04}"/>
          </ac:spMkLst>
        </pc:spChg>
        <pc:spChg chg="add del">
          <ac:chgData name="Alexandre Aubert" userId="f02fb3d0-8c7f-4e2f-91b0-5fca9e1e1178" providerId="ADAL" clId="{13CCDA23-69E6-4AD9-AE9A-FADE79F42D3F}" dt="2019-10-01T12:46:18.444" v="22495" actId="478"/>
          <ac:spMkLst>
            <pc:docMk/>
            <pc:sldMk cId="841228836" sldId="522"/>
            <ac:spMk id="12" creationId="{C561F087-CD75-48FE-B12B-83CDFFFE4CB8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15" creationId="{B0863DF7-7D8C-4422-BC0C-3C8CD3562619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16" creationId="{55D54372-8161-4F39-B35A-16E9E7C55057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17" creationId="{43D22EF1-DB79-41B0-B475-163AA75DBF1F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18" creationId="{91D8DBAE-FFCE-4E7F-97C2-830DB441BB33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19" creationId="{A97700CB-1798-4D71-A3CA-FAE6ECC73264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20" creationId="{7519068B-8794-4963-90BD-93C6C474BEF2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21" creationId="{4FB8205C-1BBE-489F-A8AA-D24EEC53447B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22" creationId="{237E3DE5-A9DC-4F3F-B94D-E735951CB55A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23" creationId="{ADEE6924-58C2-433C-A80A-90C28E6F9E43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24" creationId="{E556710A-7258-4A3B-9D11-C6652DD1AF67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25" creationId="{87FA7464-891E-47B6-941A-7B0DA24D469C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26" creationId="{AD449751-0579-463D-B018-19ABE0B993B0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27" creationId="{915592AE-C3AB-45C7-8608-36FBD844FC14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28" creationId="{C30C26F8-234B-43FC-864D-BDE9DD612C4D}"/>
          </ac:spMkLst>
        </pc:spChg>
        <pc:spChg chg="add del mod">
          <ac:chgData name="Alexandre Aubert" userId="f02fb3d0-8c7f-4e2f-91b0-5fca9e1e1178" providerId="ADAL" clId="{13CCDA23-69E6-4AD9-AE9A-FADE79F42D3F}" dt="2019-10-01T12:49:24.920" v="22731" actId="478"/>
          <ac:spMkLst>
            <pc:docMk/>
            <pc:sldMk cId="841228836" sldId="522"/>
            <ac:spMk id="29" creationId="{8749869A-9CC2-40EA-BDB2-C78E3243A79D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37" creationId="{489C41D8-79DA-4664-A025-DE2C6EC36FA7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38" creationId="{7E8179FF-D710-4CD9-8E02-3F46D294CFF3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39" creationId="{44E500A5-145C-4981-9102-5E0950731328}"/>
          </ac:spMkLst>
        </pc:spChg>
        <pc:spChg chg="mod">
          <ac:chgData name="Alexandre Aubert" userId="f02fb3d0-8c7f-4e2f-91b0-5fca9e1e1178" providerId="ADAL" clId="{13CCDA23-69E6-4AD9-AE9A-FADE79F42D3F}" dt="2019-10-01T12:46:27.748" v="22531" actId="1036"/>
          <ac:spMkLst>
            <pc:docMk/>
            <pc:sldMk cId="841228836" sldId="522"/>
            <ac:spMk id="40" creationId="{988EFAE2-A39D-4B34-9C36-3DDBF946BF61}"/>
          </ac:spMkLst>
        </pc:spChg>
        <pc:cxnChg chg="mod">
          <ac:chgData name="Alexandre Aubert" userId="f02fb3d0-8c7f-4e2f-91b0-5fca9e1e1178" providerId="ADAL" clId="{13CCDA23-69E6-4AD9-AE9A-FADE79F42D3F}" dt="2019-10-01T12:46:27.748" v="22531" actId="1036"/>
          <ac:cxnSpMkLst>
            <pc:docMk/>
            <pc:sldMk cId="841228836" sldId="522"/>
            <ac:cxnSpMk id="5" creationId="{54D63251-34C5-49E6-A7BD-0014123032AC}"/>
          </ac:cxnSpMkLst>
        </pc:cxnChg>
      </pc:sldChg>
      <pc:sldChg chg="add del">
        <pc:chgData name="Alexandre Aubert" userId="f02fb3d0-8c7f-4e2f-91b0-5fca9e1e1178" providerId="ADAL" clId="{13CCDA23-69E6-4AD9-AE9A-FADE79F42D3F}" dt="2019-10-01T12:43:51.673" v="22384"/>
        <pc:sldMkLst>
          <pc:docMk/>
          <pc:sldMk cId="2424085994" sldId="522"/>
        </pc:sldMkLst>
      </pc:sldChg>
      <pc:sldChg chg="addSp delSp modSp add ord modTransition delAnim">
        <pc:chgData name="Alexandre Aubert" userId="f02fb3d0-8c7f-4e2f-91b0-5fca9e1e1178" providerId="ADAL" clId="{13CCDA23-69E6-4AD9-AE9A-FADE79F42D3F}" dt="2019-10-01T13:44:43.822" v="24115"/>
        <pc:sldMkLst>
          <pc:docMk/>
          <pc:sldMk cId="2898728326" sldId="522"/>
        </pc:sldMkLst>
        <pc:spChg chg="mod">
          <ac:chgData name="Alexandre Aubert" userId="f02fb3d0-8c7f-4e2f-91b0-5fca9e1e1178" providerId="ADAL" clId="{13CCDA23-69E6-4AD9-AE9A-FADE79F42D3F}" dt="2019-10-01T13:05:04.243" v="23623" actId="108"/>
          <ac:spMkLst>
            <pc:docMk/>
            <pc:sldMk cId="2898728326" sldId="522"/>
            <ac:spMk id="4" creationId="{EC0F84A6-7927-4FDE-9B79-B2BC2E349A04}"/>
          </ac:spMkLst>
        </pc:spChg>
        <pc:spChg chg="del mod">
          <ac:chgData name="Alexandre Aubert" userId="f02fb3d0-8c7f-4e2f-91b0-5fca9e1e1178" providerId="ADAL" clId="{13CCDA23-69E6-4AD9-AE9A-FADE79F42D3F}" dt="2019-10-01T13:05:15.864" v="23625" actId="478"/>
          <ac:spMkLst>
            <pc:docMk/>
            <pc:sldMk cId="2898728326" sldId="522"/>
            <ac:spMk id="13" creationId="{D1B2D584-B5EC-4343-BD8B-97155B69E9EA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15" creationId="{B0863DF7-7D8C-4422-BC0C-3C8CD3562619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16" creationId="{55D54372-8161-4F39-B35A-16E9E7C55057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17" creationId="{43D22EF1-DB79-41B0-B475-163AA75DBF1F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18" creationId="{91D8DBAE-FFCE-4E7F-97C2-830DB441BB33}"/>
          </ac:spMkLst>
        </pc:spChg>
        <pc:spChg chg="mod">
          <ac:chgData name="Alexandre Aubert" userId="f02fb3d0-8c7f-4e2f-91b0-5fca9e1e1178" providerId="ADAL" clId="{13CCDA23-69E6-4AD9-AE9A-FADE79F42D3F}" dt="2019-10-01T13:05:08.940" v="23624" actId="108"/>
          <ac:spMkLst>
            <pc:docMk/>
            <pc:sldMk cId="2898728326" sldId="522"/>
            <ac:spMk id="19" creationId="{A97700CB-1798-4D71-A3CA-FAE6ECC73264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20" creationId="{7519068B-8794-4963-90BD-93C6C474BEF2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21" creationId="{4FB8205C-1BBE-489F-A8AA-D24EEC53447B}"/>
          </ac:spMkLst>
        </pc:spChg>
        <pc:spChg chg="del">
          <ac:chgData name="Alexandre Aubert" userId="f02fb3d0-8c7f-4e2f-91b0-5fca9e1e1178" providerId="ADAL" clId="{13CCDA23-69E6-4AD9-AE9A-FADE79F42D3F}" dt="2019-10-01T12:50:56.591" v="22800" actId="478"/>
          <ac:spMkLst>
            <pc:docMk/>
            <pc:sldMk cId="2898728326" sldId="522"/>
            <ac:spMk id="22" creationId="{237E3DE5-A9DC-4F3F-B94D-E735951CB55A}"/>
          </ac:spMkLst>
        </pc:spChg>
        <pc:spChg chg="del mod">
          <ac:chgData name="Alexandre Aubert" userId="f02fb3d0-8c7f-4e2f-91b0-5fca9e1e1178" providerId="ADAL" clId="{13CCDA23-69E6-4AD9-AE9A-FADE79F42D3F}" dt="2019-10-01T12:51:00.407" v="22803" actId="478"/>
          <ac:spMkLst>
            <pc:docMk/>
            <pc:sldMk cId="2898728326" sldId="522"/>
            <ac:spMk id="23" creationId="{ADEE6924-58C2-433C-A80A-90C28E6F9E43}"/>
          </ac:spMkLst>
        </pc:spChg>
        <pc:spChg chg="del">
          <ac:chgData name="Alexandre Aubert" userId="f02fb3d0-8c7f-4e2f-91b0-5fca9e1e1178" providerId="ADAL" clId="{13CCDA23-69E6-4AD9-AE9A-FADE79F42D3F}" dt="2019-10-01T12:50:59.091" v="22802" actId="478"/>
          <ac:spMkLst>
            <pc:docMk/>
            <pc:sldMk cId="2898728326" sldId="522"/>
            <ac:spMk id="24" creationId="{E556710A-7258-4A3B-9D11-C6652DD1AF67}"/>
          </ac:spMkLst>
        </pc:spChg>
        <pc:spChg chg="del">
          <ac:chgData name="Alexandre Aubert" userId="f02fb3d0-8c7f-4e2f-91b0-5fca9e1e1178" providerId="ADAL" clId="{13CCDA23-69E6-4AD9-AE9A-FADE79F42D3F}" dt="2019-10-01T12:51:13.409" v="22805" actId="478"/>
          <ac:spMkLst>
            <pc:docMk/>
            <pc:sldMk cId="2898728326" sldId="522"/>
            <ac:spMk id="25" creationId="{87FA7464-891E-47B6-941A-7B0DA24D469C}"/>
          </ac:spMkLst>
        </pc:spChg>
        <pc:spChg chg="del mod">
          <ac:chgData name="Alexandre Aubert" userId="f02fb3d0-8c7f-4e2f-91b0-5fca9e1e1178" providerId="ADAL" clId="{13CCDA23-69E6-4AD9-AE9A-FADE79F42D3F}" dt="2019-10-01T12:51:20.089" v="22808" actId="478"/>
          <ac:spMkLst>
            <pc:docMk/>
            <pc:sldMk cId="2898728326" sldId="522"/>
            <ac:spMk id="26" creationId="{AD449751-0579-463D-B018-19ABE0B993B0}"/>
          </ac:spMkLst>
        </pc:spChg>
        <pc:spChg chg="del">
          <ac:chgData name="Alexandre Aubert" userId="f02fb3d0-8c7f-4e2f-91b0-5fca9e1e1178" providerId="ADAL" clId="{13CCDA23-69E6-4AD9-AE9A-FADE79F42D3F}" dt="2019-10-01T12:51:18.732" v="22807" actId="478"/>
          <ac:spMkLst>
            <pc:docMk/>
            <pc:sldMk cId="2898728326" sldId="522"/>
            <ac:spMk id="27" creationId="{915592AE-C3AB-45C7-8608-36FBD844FC14}"/>
          </ac:spMkLst>
        </pc:spChg>
        <pc:spChg chg="del">
          <ac:chgData name="Alexandre Aubert" userId="f02fb3d0-8c7f-4e2f-91b0-5fca9e1e1178" providerId="ADAL" clId="{13CCDA23-69E6-4AD9-AE9A-FADE79F42D3F}" dt="2019-10-01T12:52:21.850" v="22819" actId="478"/>
          <ac:spMkLst>
            <pc:docMk/>
            <pc:sldMk cId="2898728326" sldId="522"/>
            <ac:spMk id="28" creationId="{C30C26F8-234B-43FC-864D-BDE9DD612C4D}"/>
          </ac:spMkLst>
        </pc:spChg>
        <pc:spChg chg="del">
          <ac:chgData name="Alexandre Aubert" userId="f02fb3d0-8c7f-4e2f-91b0-5fca9e1e1178" providerId="ADAL" clId="{13CCDA23-69E6-4AD9-AE9A-FADE79F42D3F}" dt="2019-10-01T12:50:22.319" v="22792" actId="478"/>
          <ac:spMkLst>
            <pc:docMk/>
            <pc:sldMk cId="2898728326" sldId="522"/>
            <ac:spMk id="29" creationId="{87306C32-F1BA-4A83-A47E-85BD9D5D4B29}"/>
          </ac:spMkLst>
        </pc:spChg>
        <pc:spChg chg="del mod">
          <ac:chgData name="Alexandre Aubert" userId="f02fb3d0-8c7f-4e2f-91b0-5fca9e1e1178" providerId="ADAL" clId="{13CCDA23-69E6-4AD9-AE9A-FADE79F42D3F}" dt="2019-10-01T12:50:35.035" v="22795" actId="478"/>
          <ac:spMkLst>
            <pc:docMk/>
            <pc:sldMk cId="2898728326" sldId="522"/>
            <ac:spMk id="31" creationId="{8D785489-921B-4A57-889F-46DBDA185DAD}"/>
          </ac:spMkLst>
        </pc:spChg>
        <pc:spChg chg="add mod">
          <ac:chgData name="Alexandre Aubert" userId="f02fb3d0-8c7f-4e2f-91b0-5fca9e1e1178" providerId="ADAL" clId="{13CCDA23-69E6-4AD9-AE9A-FADE79F42D3F}" dt="2019-10-01T13:44:43.822" v="24115"/>
          <ac:spMkLst>
            <pc:docMk/>
            <pc:sldMk cId="2898728326" sldId="522"/>
            <ac:spMk id="33" creationId="{DEEBC690-7702-4945-A89B-614F9FF34687}"/>
          </ac:spMkLst>
        </pc:spChg>
        <pc:spChg chg="del">
          <ac:chgData name="Alexandre Aubert" userId="f02fb3d0-8c7f-4e2f-91b0-5fca9e1e1178" providerId="ADAL" clId="{13CCDA23-69E6-4AD9-AE9A-FADE79F42D3F}" dt="2019-10-01T12:50:32.931" v="22794" actId="478"/>
          <ac:spMkLst>
            <pc:docMk/>
            <pc:sldMk cId="2898728326" sldId="522"/>
            <ac:spMk id="34" creationId="{98DA7BE3-729A-4F66-96A8-7FDFC7840F8D}"/>
          </ac:spMkLst>
        </pc:spChg>
        <pc:spChg chg="add del">
          <ac:chgData name="Alexandre Aubert" userId="f02fb3d0-8c7f-4e2f-91b0-5fca9e1e1178" providerId="ADAL" clId="{13CCDA23-69E6-4AD9-AE9A-FADE79F42D3F}" dt="2019-10-01T12:50:47.721" v="22797"/>
          <ac:spMkLst>
            <pc:docMk/>
            <pc:sldMk cId="2898728326" sldId="522"/>
            <ac:spMk id="37" creationId="{A7513AF3-2EAF-4330-AA95-5D886CF3741C}"/>
          </ac:spMkLst>
        </pc:spChg>
        <pc:spChg chg="add del">
          <ac:chgData name="Alexandre Aubert" userId="f02fb3d0-8c7f-4e2f-91b0-5fca9e1e1178" providerId="ADAL" clId="{13CCDA23-69E6-4AD9-AE9A-FADE79F42D3F}" dt="2019-10-01T12:50:47.721" v="22797"/>
          <ac:spMkLst>
            <pc:docMk/>
            <pc:sldMk cId="2898728326" sldId="522"/>
            <ac:spMk id="38" creationId="{B8474257-CC56-4A72-B7A0-E4282BF3909E}"/>
          </ac:spMkLst>
        </pc:spChg>
        <pc:spChg chg="add del mod">
          <ac:chgData name="Alexandre Aubert" userId="f02fb3d0-8c7f-4e2f-91b0-5fca9e1e1178" providerId="ADAL" clId="{13CCDA23-69E6-4AD9-AE9A-FADE79F42D3F}" dt="2019-10-01T13:06:29.723" v="23630" actId="478"/>
          <ac:spMkLst>
            <pc:docMk/>
            <pc:sldMk cId="2898728326" sldId="522"/>
            <ac:spMk id="42" creationId="{FCBCEEA5-40E9-4989-92CF-6CD4E580302E}"/>
          </ac:spMkLst>
        </pc:spChg>
        <pc:spChg chg="add del mod">
          <ac:chgData name="Alexandre Aubert" userId="f02fb3d0-8c7f-4e2f-91b0-5fca9e1e1178" providerId="ADAL" clId="{13CCDA23-69E6-4AD9-AE9A-FADE79F42D3F}" dt="2019-10-01T13:06:33.611" v="23631" actId="478"/>
          <ac:spMkLst>
            <pc:docMk/>
            <pc:sldMk cId="2898728326" sldId="522"/>
            <ac:spMk id="43" creationId="{C7451A7B-A2FC-4EC2-9905-591CD541D949}"/>
          </ac:spMkLst>
        </pc:spChg>
        <pc:spChg chg="add del 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47" creationId="{0DA69D70-F2A8-45CB-9277-A644349C8294}"/>
          </ac:spMkLst>
        </pc:spChg>
        <pc:spChg chg="add del 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48" creationId="{1410CA65-4830-43D9-A70D-17BA58817A9C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53" creationId="{0E585B34-8DF1-462B-9A83-58006E6DDC87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54" creationId="{F51DC444-491D-4EF0-9929-4D466AFA47EC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55" creationId="{B3D2A011-4287-4A46-B1DC-FAEBBC30DD3D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58" creationId="{629EEC0D-7332-4C81-8EEE-B0964414F5EA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59" creationId="{BBA11B40-CEA7-4F3F-A4A2-CB3B6F4C87A6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60" creationId="{AA2C39D2-488A-477A-A93A-48B5BAF48B9F}"/>
          </ac:spMkLst>
        </pc:spChg>
        <pc:spChg chg="mod">
          <ac:chgData name="Alexandre Aubert" userId="f02fb3d0-8c7f-4e2f-91b0-5fca9e1e1178" providerId="ADAL" clId="{13CCDA23-69E6-4AD9-AE9A-FADE79F42D3F}" dt="2019-10-01T12:53:39.020" v="22832" actId="1076"/>
          <ac:spMkLst>
            <pc:docMk/>
            <pc:sldMk cId="2898728326" sldId="522"/>
            <ac:spMk id="61" creationId="{3B8BA750-CC84-4404-BDAE-D726C2D5054C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62" creationId="{50159F37-7100-4FDC-80AA-5386422B35A2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63" creationId="{18E72F0B-C638-43A3-ADDE-CAAE3A4FAB7A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64" creationId="{99EAE006-8136-4200-AA26-53E563FC97B3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67" creationId="{AFFBCE5E-8920-4373-8664-0176CFB69A69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68" creationId="{AE4B71E2-AFFC-4844-8EB4-DB6EE950DF3A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69" creationId="{5EE723CB-030D-4830-A44F-1FA893A31686}"/>
          </ac:spMkLst>
        </pc:spChg>
        <pc:spChg chg="add del mod">
          <ac:chgData name="Alexandre Aubert" userId="f02fb3d0-8c7f-4e2f-91b0-5fca9e1e1178" providerId="ADAL" clId="{13CCDA23-69E6-4AD9-AE9A-FADE79F42D3F}" dt="2019-10-01T12:53:08.468" v="22829"/>
          <ac:spMkLst>
            <pc:docMk/>
            <pc:sldMk cId="2898728326" sldId="522"/>
            <ac:spMk id="73" creationId="{EA8AA84A-1EBF-44EB-B35A-ACA9C01BC8F6}"/>
          </ac:spMkLst>
        </pc:spChg>
        <pc:spChg chg="add del mod">
          <ac:chgData name="Alexandre Aubert" userId="f02fb3d0-8c7f-4e2f-91b0-5fca9e1e1178" providerId="ADAL" clId="{13CCDA23-69E6-4AD9-AE9A-FADE79F42D3F}" dt="2019-10-01T13:04:20.586" v="23617" actId="478"/>
          <ac:spMkLst>
            <pc:docMk/>
            <pc:sldMk cId="2898728326" sldId="522"/>
            <ac:spMk id="75" creationId="{F58EA816-4796-42C3-A21D-572C0F90D0B3}"/>
          </ac:spMkLst>
        </pc:spChg>
        <pc:spChg chg="add del mod">
          <ac:chgData name="Alexandre Aubert" userId="f02fb3d0-8c7f-4e2f-91b0-5fca9e1e1178" providerId="ADAL" clId="{13CCDA23-69E6-4AD9-AE9A-FADE79F42D3F}" dt="2019-10-01T13:04:23.012" v="23618" actId="478"/>
          <ac:spMkLst>
            <pc:docMk/>
            <pc:sldMk cId="2898728326" sldId="522"/>
            <ac:spMk id="76" creationId="{D301DCDC-6866-4CC4-90B2-F8CC733A729A}"/>
          </ac:spMkLst>
        </pc:spChg>
        <pc:spChg chg="add">
          <ac:chgData name="Alexandre Aubert" userId="f02fb3d0-8c7f-4e2f-91b0-5fca9e1e1178" providerId="ADAL" clId="{13CCDA23-69E6-4AD9-AE9A-FADE79F42D3F}" dt="2019-10-01T13:05:27.085" v="23628"/>
          <ac:spMkLst>
            <pc:docMk/>
            <pc:sldMk cId="2898728326" sldId="522"/>
            <ac:spMk id="77" creationId="{C9F6E764-B0F5-44A6-9FBF-538201A1AD8D}"/>
          </ac:spMkLst>
        </pc:spChg>
        <pc:spChg chg="add mod">
          <ac:chgData name="Alexandre Aubert" userId="f02fb3d0-8c7f-4e2f-91b0-5fca9e1e1178" providerId="ADAL" clId="{13CCDA23-69E6-4AD9-AE9A-FADE79F42D3F}" dt="2019-10-01T13:07:00.476" v="23633" actId="1076"/>
          <ac:spMkLst>
            <pc:docMk/>
            <pc:sldMk cId="2898728326" sldId="522"/>
            <ac:spMk id="78" creationId="{811BC04B-314F-48BC-9A55-3B0B2C3C91A7}"/>
          </ac:spMkLst>
        </pc:spChg>
        <pc:spChg chg="add mod">
          <ac:chgData name="Alexandre Aubert" userId="f02fb3d0-8c7f-4e2f-91b0-5fca9e1e1178" providerId="ADAL" clId="{13CCDA23-69E6-4AD9-AE9A-FADE79F42D3F}" dt="2019-10-01T13:07:00.476" v="23633" actId="1076"/>
          <ac:spMkLst>
            <pc:docMk/>
            <pc:sldMk cId="2898728326" sldId="522"/>
            <ac:spMk id="79" creationId="{2E02E24A-1B20-47F9-9052-C5A788278D17}"/>
          </ac:spMkLst>
        </pc:spChg>
        <pc:spChg chg="add mod">
          <ac:chgData name="Alexandre Aubert" userId="f02fb3d0-8c7f-4e2f-91b0-5fca9e1e1178" providerId="ADAL" clId="{13CCDA23-69E6-4AD9-AE9A-FADE79F42D3F}" dt="2019-10-01T13:07:00.476" v="23633" actId="1076"/>
          <ac:spMkLst>
            <pc:docMk/>
            <pc:sldMk cId="2898728326" sldId="522"/>
            <ac:spMk id="80" creationId="{D4AFE218-60FA-4CAC-8DD3-642C14269E71}"/>
          </ac:spMkLst>
        </pc:spChg>
        <pc:spChg chg="add mod">
          <ac:chgData name="Alexandre Aubert" userId="f02fb3d0-8c7f-4e2f-91b0-5fca9e1e1178" providerId="ADAL" clId="{13CCDA23-69E6-4AD9-AE9A-FADE79F42D3F}" dt="2019-10-01T13:07:00.476" v="23633" actId="1076"/>
          <ac:spMkLst>
            <pc:docMk/>
            <pc:sldMk cId="2898728326" sldId="522"/>
            <ac:spMk id="81" creationId="{BA2CF1B8-70FD-4FF8-B2E9-CF41B82FA10E}"/>
          </ac:spMkLst>
        </pc:spChg>
        <pc:picChg chg="del mod">
          <ac:chgData name="Alexandre Aubert" userId="f02fb3d0-8c7f-4e2f-91b0-5fca9e1e1178" providerId="ADAL" clId="{13CCDA23-69E6-4AD9-AE9A-FADE79F42D3F}" dt="2019-10-01T12:50:12.753" v="22789" actId="478"/>
          <ac:picMkLst>
            <pc:docMk/>
            <pc:sldMk cId="2898728326" sldId="522"/>
            <ac:picMk id="5" creationId="{C0320148-D19F-42F8-B755-BF6BAB6AD6A9}"/>
          </ac:picMkLst>
        </pc:picChg>
        <pc:picChg chg="del">
          <ac:chgData name="Alexandre Aubert" userId="f02fb3d0-8c7f-4e2f-91b0-5fca9e1e1178" providerId="ADAL" clId="{13CCDA23-69E6-4AD9-AE9A-FADE79F42D3F}" dt="2019-10-01T12:50:10.215" v="22783" actId="478"/>
          <ac:picMkLst>
            <pc:docMk/>
            <pc:sldMk cId="2898728326" sldId="522"/>
            <ac:picMk id="7" creationId="{AC36D889-B163-4A06-B97A-1CF5EDF2F8D1}"/>
          </ac:picMkLst>
        </pc:picChg>
        <pc:picChg chg="del">
          <ac:chgData name="Alexandre Aubert" userId="f02fb3d0-8c7f-4e2f-91b0-5fca9e1e1178" providerId="ADAL" clId="{13CCDA23-69E6-4AD9-AE9A-FADE79F42D3F}" dt="2019-10-01T12:50:10.922" v="22784" actId="478"/>
          <ac:picMkLst>
            <pc:docMk/>
            <pc:sldMk cId="2898728326" sldId="522"/>
            <ac:picMk id="9" creationId="{B320CA5C-D3DF-484E-8BF0-73E8331A4F36}"/>
          </ac:picMkLst>
        </pc:picChg>
        <pc:picChg chg="del">
          <ac:chgData name="Alexandre Aubert" userId="f02fb3d0-8c7f-4e2f-91b0-5fca9e1e1178" providerId="ADAL" clId="{13CCDA23-69E6-4AD9-AE9A-FADE79F42D3F}" dt="2019-10-01T12:50:11.601" v="22785" actId="478"/>
          <ac:picMkLst>
            <pc:docMk/>
            <pc:sldMk cId="2898728326" sldId="522"/>
            <ac:picMk id="10" creationId="{EDBEFE27-4FCE-4D55-9453-0E807BBCC725}"/>
          </ac:picMkLst>
        </pc:picChg>
        <pc:picChg chg="del">
          <ac:chgData name="Alexandre Aubert" userId="f02fb3d0-8c7f-4e2f-91b0-5fca9e1e1178" providerId="ADAL" clId="{13CCDA23-69E6-4AD9-AE9A-FADE79F42D3F}" dt="2019-10-01T12:50:12.621" v="22787" actId="478"/>
          <ac:picMkLst>
            <pc:docMk/>
            <pc:sldMk cId="2898728326" sldId="522"/>
            <ac:picMk id="11" creationId="{D5F93EEE-1C68-4B15-BDFC-A49DCB30B705}"/>
          </ac:picMkLst>
        </pc:picChg>
        <pc:picChg chg="del">
          <ac:chgData name="Alexandre Aubert" userId="f02fb3d0-8c7f-4e2f-91b0-5fca9e1e1178" providerId="ADAL" clId="{13CCDA23-69E6-4AD9-AE9A-FADE79F42D3F}" dt="2019-10-01T12:50:11.956" v="22786" actId="478"/>
          <ac:picMkLst>
            <pc:docMk/>
            <pc:sldMk cId="2898728326" sldId="522"/>
            <ac:picMk id="12" creationId="{5D3EB45D-78E2-43CE-B5A6-DF074E25E6F2}"/>
          </ac:picMkLst>
        </pc:picChg>
        <pc:picChg chg="add del">
          <ac:chgData name="Alexandre Aubert" userId="f02fb3d0-8c7f-4e2f-91b0-5fca9e1e1178" providerId="ADAL" clId="{13CCDA23-69E6-4AD9-AE9A-FADE79F42D3F}" dt="2019-10-01T12:50:47.721" v="22797"/>
          <ac:picMkLst>
            <pc:docMk/>
            <pc:sldMk cId="2898728326" sldId="522"/>
            <ac:picMk id="39" creationId="{4EC9CCD7-A739-4043-BF2C-4724C8BA825E}"/>
          </ac:picMkLst>
        </pc:picChg>
        <pc:picChg chg="add del mod">
          <ac:chgData name="Alexandre Aubert" userId="f02fb3d0-8c7f-4e2f-91b0-5fca9e1e1178" providerId="ADAL" clId="{13CCDA23-69E6-4AD9-AE9A-FADE79F42D3F}" dt="2019-10-01T13:06:22.029" v="23629" actId="478"/>
          <ac:picMkLst>
            <pc:docMk/>
            <pc:sldMk cId="2898728326" sldId="522"/>
            <ac:picMk id="44" creationId="{48B49DD5-884F-43D3-8A6E-DC66A6871F4C}"/>
          </ac:picMkLst>
        </pc:picChg>
        <pc:picChg chg="add del mod">
          <ac:chgData name="Alexandre Aubert" userId="f02fb3d0-8c7f-4e2f-91b0-5fca9e1e1178" providerId="ADAL" clId="{13CCDA23-69E6-4AD9-AE9A-FADE79F42D3F}" dt="2019-10-01T13:06:29.723" v="23630" actId="478"/>
          <ac:picMkLst>
            <pc:docMk/>
            <pc:sldMk cId="2898728326" sldId="522"/>
            <ac:picMk id="49" creationId="{A6ADEDD9-BFBD-405D-8F38-705A017C4E7D}"/>
          </ac:picMkLst>
        </pc:picChg>
        <pc:picChg chg="add del mod">
          <ac:chgData name="Alexandre Aubert" userId="f02fb3d0-8c7f-4e2f-91b0-5fca9e1e1178" providerId="ADAL" clId="{13CCDA23-69E6-4AD9-AE9A-FADE79F42D3F}" dt="2019-10-01T12:53:39.020" v="22832" actId="1076"/>
          <ac:picMkLst>
            <pc:docMk/>
            <pc:sldMk cId="2898728326" sldId="522"/>
            <ac:picMk id="50" creationId="{EA7D1A24-BF77-4B55-84BE-4B75DEDC2066}"/>
          </ac:picMkLst>
        </pc:picChg>
        <pc:picChg chg="add del mod">
          <ac:chgData name="Alexandre Aubert" userId="f02fb3d0-8c7f-4e2f-91b0-5fca9e1e1178" providerId="ADAL" clId="{13CCDA23-69E6-4AD9-AE9A-FADE79F42D3F}" dt="2019-10-01T12:53:08.468" v="22829"/>
          <ac:picMkLst>
            <pc:docMk/>
            <pc:sldMk cId="2898728326" sldId="522"/>
            <ac:picMk id="70" creationId="{FB3FDFF1-D29A-4513-8DBD-BC1B18DE2FDD}"/>
          </ac:picMkLst>
        </pc:picChg>
        <pc:picChg chg="add del mod">
          <ac:chgData name="Alexandre Aubert" userId="f02fb3d0-8c7f-4e2f-91b0-5fca9e1e1178" providerId="ADAL" clId="{13CCDA23-69E6-4AD9-AE9A-FADE79F42D3F}" dt="2019-10-01T12:53:08.468" v="22829"/>
          <ac:picMkLst>
            <pc:docMk/>
            <pc:sldMk cId="2898728326" sldId="522"/>
            <ac:picMk id="71" creationId="{723DB7BF-085E-45B8-B014-F00102F8D839}"/>
          </ac:picMkLst>
        </pc:picChg>
        <pc:picChg chg="add del mod">
          <ac:chgData name="Alexandre Aubert" userId="f02fb3d0-8c7f-4e2f-91b0-5fca9e1e1178" providerId="ADAL" clId="{13CCDA23-69E6-4AD9-AE9A-FADE79F42D3F}" dt="2019-10-01T12:53:08.468" v="22829"/>
          <ac:picMkLst>
            <pc:docMk/>
            <pc:sldMk cId="2898728326" sldId="522"/>
            <ac:picMk id="72" creationId="{0EE826DB-FE48-4167-903A-D773DA852266}"/>
          </ac:picMkLst>
        </pc:picChg>
        <pc:picChg chg="add del mod">
          <ac:chgData name="Alexandre Aubert" userId="f02fb3d0-8c7f-4e2f-91b0-5fca9e1e1178" providerId="ADAL" clId="{13CCDA23-69E6-4AD9-AE9A-FADE79F42D3F}" dt="2019-10-01T12:53:08.468" v="22829"/>
          <ac:picMkLst>
            <pc:docMk/>
            <pc:sldMk cId="2898728326" sldId="522"/>
            <ac:picMk id="74" creationId="{F7E67006-28E3-48AF-BBCC-1708DD191E0D}"/>
          </ac:picMkLst>
        </pc:picChg>
        <pc:cxnChg chg="mod">
          <ac:chgData name="Alexandre Aubert" userId="f02fb3d0-8c7f-4e2f-91b0-5fca9e1e1178" providerId="ADAL" clId="{13CCDA23-69E6-4AD9-AE9A-FADE79F42D3F}" dt="2019-10-01T12:53:39.020" v="22832" actId="1076"/>
          <ac:cxnSpMkLst>
            <pc:docMk/>
            <pc:sldMk cId="2898728326" sldId="522"/>
            <ac:cxnSpMk id="32" creationId="{0FBDEE89-B26F-4CC4-97BA-173AC1506530}"/>
          </ac:cxnSpMkLst>
        </pc:cxnChg>
        <pc:cxnChg chg="add del">
          <ac:chgData name="Alexandre Aubert" userId="f02fb3d0-8c7f-4e2f-91b0-5fca9e1e1178" providerId="ADAL" clId="{13CCDA23-69E6-4AD9-AE9A-FADE79F42D3F}" dt="2019-10-01T12:50:47.721" v="22797"/>
          <ac:cxnSpMkLst>
            <pc:docMk/>
            <pc:sldMk cId="2898728326" sldId="522"/>
            <ac:cxnSpMk id="35" creationId="{83AEC547-3428-424D-BADC-85DD567D41AB}"/>
          </ac:cxnSpMkLst>
        </pc:cxnChg>
        <pc:cxnChg chg="add del">
          <ac:chgData name="Alexandre Aubert" userId="f02fb3d0-8c7f-4e2f-91b0-5fca9e1e1178" providerId="ADAL" clId="{13CCDA23-69E6-4AD9-AE9A-FADE79F42D3F}" dt="2019-10-01T12:50:47.721" v="22797"/>
          <ac:cxnSpMkLst>
            <pc:docMk/>
            <pc:sldMk cId="2898728326" sldId="522"/>
            <ac:cxnSpMk id="36" creationId="{3B4D113B-8D0B-4999-93E5-6ABD57642AB8}"/>
          </ac:cxnSpMkLst>
        </pc:cxnChg>
        <pc:cxnChg chg="add del mod">
          <ac:chgData name="Alexandre Aubert" userId="f02fb3d0-8c7f-4e2f-91b0-5fca9e1e1178" providerId="ADAL" clId="{13CCDA23-69E6-4AD9-AE9A-FADE79F42D3F}" dt="2019-10-01T13:06:29.723" v="23630" actId="478"/>
          <ac:cxnSpMkLst>
            <pc:docMk/>
            <pc:sldMk cId="2898728326" sldId="522"/>
            <ac:cxnSpMk id="40" creationId="{200983F5-A2B4-4783-9F2F-0F7E2BF24FE6}"/>
          </ac:cxnSpMkLst>
        </pc:cxnChg>
        <pc:cxnChg chg="add del mod">
          <ac:chgData name="Alexandre Aubert" userId="f02fb3d0-8c7f-4e2f-91b0-5fca9e1e1178" providerId="ADAL" clId="{13CCDA23-69E6-4AD9-AE9A-FADE79F42D3F}" dt="2019-10-01T13:06:29.723" v="23630" actId="478"/>
          <ac:cxnSpMkLst>
            <pc:docMk/>
            <pc:sldMk cId="2898728326" sldId="522"/>
            <ac:cxnSpMk id="41" creationId="{ECBA4710-13B3-4CEB-AF0D-12C5DFA60B9C}"/>
          </ac:cxnSpMkLst>
        </pc:cxnChg>
        <pc:cxnChg chg="add del mod">
          <ac:chgData name="Alexandre Aubert" userId="f02fb3d0-8c7f-4e2f-91b0-5fca9e1e1178" providerId="ADAL" clId="{13CCDA23-69E6-4AD9-AE9A-FADE79F42D3F}" dt="2019-10-01T12:53:39.020" v="22832" actId="1076"/>
          <ac:cxnSpMkLst>
            <pc:docMk/>
            <pc:sldMk cId="2898728326" sldId="522"/>
            <ac:cxnSpMk id="45" creationId="{26880260-8163-461A-99B5-4A355336C9AF}"/>
          </ac:cxnSpMkLst>
        </pc:cxnChg>
        <pc:cxnChg chg="add del mod">
          <ac:chgData name="Alexandre Aubert" userId="f02fb3d0-8c7f-4e2f-91b0-5fca9e1e1178" providerId="ADAL" clId="{13CCDA23-69E6-4AD9-AE9A-FADE79F42D3F}" dt="2019-10-01T12:53:39.020" v="22832" actId="1076"/>
          <ac:cxnSpMkLst>
            <pc:docMk/>
            <pc:sldMk cId="2898728326" sldId="522"/>
            <ac:cxnSpMk id="46" creationId="{BDEB093F-13BD-4E64-9CDB-6041A6DA9957}"/>
          </ac:cxnSpMkLst>
        </pc:cxnChg>
        <pc:cxnChg chg="add del mod">
          <ac:chgData name="Alexandre Aubert" userId="f02fb3d0-8c7f-4e2f-91b0-5fca9e1e1178" providerId="ADAL" clId="{13CCDA23-69E6-4AD9-AE9A-FADE79F42D3F}" dt="2019-10-01T12:53:08.468" v="22829"/>
          <ac:cxnSpMkLst>
            <pc:docMk/>
            <pc:sldMk cId="2898728326" sldId="522"/>
            <ac:cxnSpMk id="51" creationId="{6443BE9E-4921-4DB0-95E2-6CE948A83BFF}"/>
          </ac:cxnSpMkLst>
        </pc:cxnChg>
        <pc:cxnChg chg="add del mod">
          <ac:chgData name="Alexandre Aubert" userId="f02fb3d0-8c7f-4e2f-91b0-5fca9e1e1178" providerId="ADAL" clId="{13CCDA23-69E6-4AD9-AE9A-FADE79F42D3F}" dt="2019-10-01T12:53:08.468" v="22829"/>
          <ac:cxnSpMkLst>
            <pc:docMk/>
            <pc:sldMk cId="2898728326" sldId="522"/>
            <ac:cxnSpMk id="52" creationId="{929673B4-F7EC-4A68-9020-965B2DCC300A}"/>
          </ac:cxnSpMkLst>
        </pc:cxnChg>
        <pc:cxnChg chg="add del mod">
          <ac:chgData name="Alexandre Aubert" userId="f02fb3d0-8c7f-4e2f-91b0-5fca9e1e1178" providerId="ADAL" clId="{13CCDA23-69E6-4AD9-AE9A-FADE79F42D3F}" dt="2019-10-01T12:53:08.468" v="22829"/>
          <ac:cxnSpMkLst>
            <pc:docMk/>
            <pc:sldMk cId="2898728326" sldId="522"/>
            <ac:cxnSpMk id="56" creationId="{18778D06-880C-4EBF-9306-D61245CD5D40}"/>
          </ac:cxnSpMkLst>
        </pc:cxnChg>
        <pc:cxnChg chg="add del mod">
          <ac:chgData name="Alexandre Aubert" userId="f02fb3d0-8c7f-4e2f-91b0-5fca9e1e1178" providerId="ADAL" clId="{13CCDA23-69E6-4AD9-AE9A-FADE79F42D3F}" dt="2019-10-01T12:53:08.468" v="22829"/>
          <ac:cxnSpMkLst>
            <pc:docMk/>
            <pc:sldMk cId="2898728326" sldId="522"/>
            <ac:cxnSpMk id="57" creationId="{C64A881A-A058-49BA-87B7-B1FB7DDC2FAD}"/>
          </ac:cxnSpMkLst>
        </pc:cxnChg>
        <pc:cxnChg chg="add del mod">
          <ac:chgData name="Alexandre Aubert" userId="f02fb3d0-8c7f-4e2f-91b0-5fca9e1e1178" providerId="ADAL" clId="{13CCDA23-69E6-4AD9-AE9A-FADE79F42D3F}" dt="2019-10-01T12:53:08.468" v="22829"/>
          <ac:cxnSpMkLst>
            <pc:docMk/>
            <pc:sldMk cId="2898728326" sldId="522"/>
            <ac:cxnSpMk id="65" creationId="{3953F6AC-70EA-40DE-9A14-4ABC827EF761}"/>
          </ac:cxnSpMkLst>
        </pc:cxnChg>
        <pc:cxnChg chg="add del mod">
          <ac:chgData name="Alexandre Aubert" userId="f02fb3d0-8c7f-4e2f-91b0-5fca9e1e1178" providerId="ADAL" clId="{13CCDA23-69E6-4AD9-AE9A-FADE79F42D3F}" dt="2019-10-01T12:53:08.468" v="22829"/>
          <ac:cxnSpMkLst>
            <pc:docMk/>
            <pc:sldMk cId="2898728326" sldId="522"/>
            <ac:cxnSpMk id="66" creationId="{4EC5B97F-7BEC-45E5-B1A9-D1F0BFD42873}"/>
          </ac:cxnSpMkLst>
        </pc:cxnChg>
      </pc:sldChg>
      <pc:sldChg chg="add del">
        <pc:chgData name="Alexandre Aubert" userId="f02fb3d0-8c7f-4e2f-91b0-5fca9e1e1178" providerId="ADAL" clId="{13CCDA23-69E6-4AD9-AE9A-FADE79F42D3F}" dt="2019-10-01T12:43:49.076" v="22382"/>
        <pc:sldMkLst>
          <pc:docMk/>
          <pc:sldMk cId="3800405401" sldId="522"/>
        </pc:sldMkLst>
      </pc:sldChg>
      <pc:sldChg chg="add del">
        <pc:chgData name="Alexandre Aubert" userId="f02fb3d0-8c7f-4e2f-91b0-5fca9e1e1178" providerId="ADAL" clId="{13CCDA23-69E6-4AD9-AE9A-FADE79F42D3F}" dt="2019-10-01T13:08:32.107" v="23643" actId="2696"/>
        <pc:sldMkLst>
          <pc:docMk/>
          <pc:sldMk cId="3317195798" sldId="523"/>
        </pc:sldMkLst>
      </pc:sldChg>
      <pc:sldChg chg="delSp modSp add ord modTransition modAnim">
        <pc:chgData name="Alexandre Aubert" userId="f02fb3d0-8c7f-4e2f-91b0-5fca9e1e1178" providerId="ADAL" clId="{13CCDA23-69E6-4AD9-AE9A-FADE79F42D3F}" dt="2019-10-01T13:44:46.737" v="24117"/>
        <pc:sldMkLst>
          <pc:docMk/>
          <pc:sldMk cId="4291359286" sldId="524"/>
        </pc:sldMkLst>
        <pc:spChg chg="mod">
          <ac:chgData name="Alexandre Aubert" userId="f02fb3d0-8c7f-4e2f-91b0-5fca9e1e1178" providerId="ADAL" clId="{13CCDA23-69E6-4AD9-AE9A-FADE79F42D3F}" dt="2019-10-01T13:44:46.737" v="24117"/>
          <ac:spMkLst>
            <pc:docMk/>
            <pc:sldMk cId="4291359286" sldId="524"/>
            <ac:spMk id="33" creationId="{DEEBC690-7702-4945-A89B-614F9FF34687}"/>
          </ac:spMkLst>
        </pc:spChg>
        <pc:spChg chg="del">
          <ac:chgData name="Alexandre Aubert" userId="f02fb3d0-8c7f-4e2f-91b0-5fca9e1e1178" providerId="ADAL" clId="{13CCDA23-69E6-4AD9-AE9A-FADE79F42D3F}" dt="2019-10-01T13:05:25.877" v="23627"/>
          <ac:spMkLst>
            <pc:docMk/>
            <pc:sldMk cId="4291359286" sldId="524"/>
            <ac:spMk id="75" creationId="{F58EA816-4796-42C3-A21D-572C0F90D0B3}"/>
          </ac:spMkLst>
        </pc:spChg>
        <pc:spChg chg="del">
          <ac:chgData name="Alexandre Aubert" userId="f02fb3d0-8c7f-4e2f-91b0-5fca9e1e1178" providerId="ADAL" clId="{13CCDA23-69E6-4AD9-AE9A-FADE79F42D3F}" dt="2019-10-01T13:04:29.640" v="23620" actId="478"/>
          <ac:spMkLst>
            <pc:docMk/>
            <pc:sldMk cId="4291359286" sldId="524"/>
            <ac:spMk id="76" creationId="{D301DCDC-6866-4CC4-90B2-F8CC733A729A}"/>
          </ac:spMkLst>
        </pc:spChg>
      </pc:sldChg>
      <pc:sldChg chg="addSp delSp modSp add modTransition">
        <pc:chgData name="Alexandre Aubert" userId="f02fb3d0-8c7f-4e2f-91b0-5fca9e1e1178" providerId="ADAL" clId="{13CCDA23-69E6-4AD9-AE9A-FADE79F42D3F}" dt="2019-10-01T13:44:40.410" v="24113"/>
        <pc:sldMkLst>
          <pc:docMk/>
          <pc:sldMk cId="4188471830" sldId="525"/>
        </pc:sldMkLst>
        <pc:spChg chg="add mod">
          <ac:chgData name="Alexandre Aubert" userId="f02fb3d0-8c7f-4e2f-91b0-5fca9e1e1178" providerId="ADAL" clId="{13CCDA23-69E6-4AD9-AE9A-FADE79F42D3F}" dt="2019-10-01T13:07:51.956" v="23637" actId="1076"/>
          <ac:spMkLst>
            <pc:docMk/>
            <pc:sldMk cId="4188471830" sldId="525"/>
            <ac:spMk id="27" creationId="{5E54F176-B48F-4FA4-AF49-E419029F5E13}"/>
          </ac:spMkLst>
        </pc:spChg>
        <pc:spChg chg="add mod">
          <ac:chgData name="Alexandre Aubert" userId="f02fb3d0-8c7f-4e2f-91b0-5fca9e1e1178" providerId="ADAL" clId="{13CCDA23-69E6-4AD9-AE9A-FADE79F42D3F}" dt="2019-10-01T13:07:51.956" v="23637" actId="1076"/>
          <ac:spMkLst>
            <pc:docMk/>
            <pc:sldMk cId="4188471830" sldId="525"/>
            <ac:spMk id="28" creationId="{B83C9329-ED4A-4FED-BBDE-7D87FF16505D}"/>
          </ac:spMkLst>
        </pc:spChg>
        <pc:spChg chg="add mod">
          <ac:chgData name="Alexandre Aubert" userId="f02fb3d0-8c7f-4e2f-91b0-5fca9e1e1178" providerId="ADAL" clId="{13CCDA23-69E6-4AD9-AE9A-FADE79F42D3F}" dt="2019-10-01T13:07:51.956" v="23637" actId="1076"/>
          <ac:spMkLst>
            <pc:docMk/>
            <pc:sldMk cId="4188471830" sldId="525"/>
            <ac:spMk id="29" creationId="{60338D6A-4497-4BB5-A61F-69AF3B2A9A0A}"/>
          </ac:spMkLst>
        </pc:spChg>
        <pc:spChg chg="mod">
          <ac:chgData name="Alexandre Aubert" userId="f02fb3d0-8c7f-4e2f-91b0-5fca9e1e1178" providerId="ADAL" clId="{13CCDA23-69E6-4AD9-AE9A-FADE79F42D3F}" dt="2019-10-01T13:44:40.410" v="24113"/>
          <ac:spMkLst>
            <pc:docMk/>
            <pc:sldMk cId="4188471830" sldId="525"/>
            <ac:spMk id="33" creationId="{DEEBC690-7702-4945-A89B-614F9FF34687}"/>
          </ac:spMkLst>
        </pc:spChg>
        <pc:spChg chg="del">
          <ac:chgData name="Alexandre Aubert" userId="f02fb3d0-8c7f-4e2f-91b0-5fca9e1e1178" providerId="ADAL" clId="{13CCDA23-69E6-4AD9-AE9A-FADE79F42D3F}" dt="2019-10-01T13:07:47.355" v="23635" actId="478"/>
          <ac:spMkLst>
            <pc:docMk/>
            <pc:sldMk cId="4188471830" sldId="525"/>
            <ac:spMk id="47" creationId="{0DA69D70-F2A8-45CB-9277-A644349C8294}"/>
          </ac:spMkLst>
        </pc:spChg>
        <pc:spChg chg="del">
          <ac:chgData name="Alexandre Aubert" userId="f02fb3d0-8c7f-4e2f-91b0-5fca9e1e1178" providerId="ADAL" clId="{13CCDA23-69E6-4AD9-AE9A-FADE79F42D3F}" dt="2019-10-01T13:07:47.355" v="23635" actId="478"/>
          <ac:spMkLst>
            <pc:docMk/>
            <pc:sldMk cId="4188471830" sldId="525"/>
            <ac:spMk id="48" creationId="{1410CA65-4830-43D9-A70D-17BA58817A9C}"/>
          </ac:spMkLst>
        </pc:spChg>
        <pc:picChg chg="del">
          <ac:chgData name="Alexandre Aubert" userId="f02fb3d0-8c7f-4e2f-91b0-5fca9e1e1178" providerId="ADAL" clId="{13CCDA23-69E6-4AD9-AE9A-FADE79F42D3F}" dt="2019-10-01T13:07:47.355" v="23635" actId="478"/>
          <ac:picMkLst>
            <pc:docMk/>
            <pc:sldMk cId="4188471830" sldId="525"/>
            <ac:picMk id="50" creationId="{EA7D1A24-BF77-4B55-84BE-4B75DEDC2066}"/>
          </ac:picMkLst>
        </pc:picChg>
        <pc:cxnChg chg="del">
          <ac:chgData name="Alexandre Aubert" userId="f02fb3d0-8c7f-4e2f-91b0-5fca9e1e1178" providerId="ADAL" clId="{13CCDA23-69E6-4AD9-AE9A-FADE79F42D3F}" dt="2019-10-01T13:07:47.355" v="23635" actId="478"/>
          <ac:cxnSpMkLst>
            <pc:docMk/>
            <pc:sldMk cId="4188471830" sldId="525"/>
            <ac:cxnSpMk id="45" creationId="{26880260-8163-461A-99B5-4A355336C9AF}"/>
          </ac:cxnSpMkLst>
        </pc:cxnChg>
        <pc:cxnChg chg="del">
          <ac:chgData name="Alexandre Aubert" userId="f02fb3d0-8c7f-4e2f-91b0-5fca9e1e1178" providerId="ADAL" clId="{13CCDA23-69E6-4AD9-AE9A-FADE79F42D3F}" dt="2019-10-01T13:07:47.355" v="23635" actId="478"/>
          <ac:cxnSpMkLst>
            <pc:docMk/>
            <pc:sldMk cId="4188471830" sldId="525"/>
            <ac:cxnSpMk id="46" creationId="{BDEB093F-13BD-4E64-9CDB-6041A6DA9957}"/>
          </ac:cxnSpMkLst>
        </pc:cxnChg>
      </pc:sldChg>
      <pc:sldChg chg="addSp modSp add">
        <pc:chgData name="Alexandre Aubert" userId="f02fb3d0-8c7f-4e2f-91b0-5fca9e1e1178" providerId="ADAL" clId="{13CCDA23-69E6-4AD9-AE9A-FADE79F42D3F}" dt="2019-10-01T13:44:35.295" v="24111" actId="20577"/>
        <pc:sldMkLst>
          <pc:docMk/>
          <pc:sldMk cId="3033849085" sldId="526"/>
        </pc:sldMkLst>
        <pc:spChg chg="mod ord">
          <ac:chgData name="Alexandre Aubert" userId="f02fb3d0-8c7f-4e2f-91b0-5fca9e1e1178" providerId="ADAL" clId="{13CCDA23-69E6-4AD9-AE9A-FADE79F42D3F}" dt="2019-10-01T13:10:36.101" v="23645" actId="170"/>
          <ac:spMkLst>
            <pc:docMk/>
            <pc:sldMk cId="3033849085" sldId="526"/>
            <ac:spMk id="16" creationId="{55D54372-8161-4F39-B35A-16E9E7C55057}"/>
          </ac:spMkLst>
        </pc:spChg>
        <pc:spChg chg="mod ord">
          <ac:chgData name="Alexandre Aubert" userId="f02fb3d0-8c7f-4e2f-91b0-5fca9e1e1178" providerId="ADAL" clId="{13CCDA23-69E6-4AD9-AE9A-FADE79F42D3F}" dt="2019-10-01T13:10:36.101" v="23645" actId="170"/>
          <ac:spMkLst>
            <pc:docMk/>
            <pc:sldMk cId="3033849085" sldId="526"/>
            <ac:spMk id="19" creationId="{A97700CB-1798-4D71-A3CA-FAE6ECC73264}"/>
          </ac:spMkLst>
        </pc:spChg>
        <pc:spChg chg="add">
          <ac:chgData name="Alexandre Aubert" userId="f02fb3d0-8c7f-4e2f-91b0-5fca9e1e1178" providerId="ADAL" clId="{13CCDA23-69E6-4AD9-AE9A-FADE79F42D3F}" dt="2019-10-01T13:08:28.018" v="23642"/>
          <ac:spMkLst>
            <pc:docMk/>
            <pc:sldMk cId="3033849085" sldId="526"/>
            <ac:spMk id="25" creationId="{C695634A-A0E3-4238-AEA6-99AB74AFE509}"/>
          </ac:spMkLst>
        </pc:spChg>
        <pc:spChg chg="mod ord">
          <ac:chgData name="Alexandre Aubert" userId="f02fb3d0-8c7f-4e2f-91b0-5fca9e1e1178" providerId="ADAL" clId="{13CCDA23-69E6-4AD9-AE9A-FADE79F42D3F}" dt="2019-10-01T13:10:36.101" v="23645" actId="170"/>
          <ac:spMkLst>
            <pc:docMk/>
            <pc:sldMk cId="3033849085" sldId="526"/>
            <ac:spMk id="29" creationId="{60338D6A-4497-4BB5-A61F-69AF3B2A9A0A}"/>
          </ac:spMkLst>
        </pc:spChg>
        <pc:spChg chg="mod">
          <ac:chgData name="Alexandre Aubert" userId="f02fb3d0-8c7f-4e2f-91b0-5fca9e1e1178" providerId="ADAL" clId="{13CCDA23-69E6-4AD9-AE9A-FADE79F42D3F}" dt="2019-10-01T13:44:35.295" v="24111" actId="20577"/>
          <ac:spMkLst>
            <pc:docMk/>
            <pc:sldMk cId="3033849085" sldId="526"/>
            <ac:spMk id="33" creationId="{DEEBC690-7702-4945-A89B-614F9FF34687}"/>
          </ac:spMkLst>
        </pc:spChg>
        <pc:spChg chg="mod ord">
          <ac:chgData name="Alexandre Aubert" userId="f02fb3d0-8c7f-4e2f-91b0-5fca9e1e1178" providerId="ADAL" clId="{13CCDA23-69E6-4AD9-AE9A-FADE79F42D3F}" dt="2019-10-01T13:10:36.101" v="23645" actId="170"/>
          <ac:spMkLst>
            <pc:docMk/>
            <pc:sldMk cId="3033849085" sldId="526"/>
            <ac:spMk id="78" creationId="{811BC04B-314F-48BC-9A55-3B0B2C3C91A7}"/>
          </ac:spMkLst>
        </pc:spChg>
        <pc:spChg chg="mod ord">
          <ac:chgData name="Alexandre Aubert" userId="f02fb3d0-8c7f-4e2f-91b0-5fca9e1e1178" providerId="ADAL" clId="{13CCDA23-69E6-4AD9-AE9A-FADE79F42D3F}" dt="2019-10-01T13:10:36.101" v="23645" actId="170"/>
          <ac:spMkLst>
            <pc:docMk/>
            <pc:sldMk cId="3033849085" sldId="526"/>
            <ac:spMk id="81" creationId="{BA2CF1B8-70FD-4FF8-B2E9-CF41B82FA10E}"/>
          </ac:spMkLst>
        </pc:spChg>
      </pc:sldChg>
      <pc:sldMasterChg chg="setBg delSldLayout modSldLayout">
        <pc:chgData name="Alexandre Aubert" userId="f02fb3d0-8c7f-4e2f-91b0-5fca9e1e1178" providerId="ADAL" clId="{13CCDA23-69E6-4AD9-AE9A-FADE79F42D3F}" dt="2019-10-01T13:21:59.938" v="23853" actId="2696"/>
        <pc:sldMasterMkLst>
          <pc:docMk/>
          <pc:sldMasterMk cId="2330983202" sldId="2147483648"/>
        </pc:sldMasterMkLst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102189187" sldId="2147483649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3553293443" sldId="2147483650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3148676687" sldId="2147483652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558143584" sldId="2147483654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4015888616" sldId="2147483656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096977830" sldId="2147483662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675918184" sldId="2147483663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744933574" sldId="2147483664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282475249" sldId="2147483665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0" sldId="2147483667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0" sldId="2147483668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0" sldId="2147483669"/>
          </pc:sldLayoutMkLst>
        </pc:sldLayoutChg>
        <pc:sldLayoutChg chg="del setBg">
          <pc:chgData name="Alexandre Aubert" userId="f02fb3d0-8c7f-4e2f-91b0-5fca9e1e1178" providerId="ADAL" clId="{13CCDA23-69E6-4AD9-AE9A-FADE79F42D3F}" dt="2019-10-01T13:21:59.938" v="23853" actId="2696"/>
          <pc:sldLayoutMkLst>
            <pc:docMk/>
            <pc:sldMasterMk cId="2330983202" sldId="2147483648"/>
            <pc:sldLayoutMk cId="960728747" sldId="2147483670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0" sldId="2147483671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890474212" sldId="2147483672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0" sldId="2147483673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0" sldId="2147483674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35774132" sldId="2147483675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2967276925" sldId="2147483676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948418024" sldId="2147483679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33640226" sldId="2147483680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2804945346" sldId="2147483681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72580144" sldId="2147483682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566782175" sldId="2147483683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2412448079" sldId="2147483684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3275919347" sldId="2147483686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76297973" sldId="2147483687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3072517087" sldId="2147483688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2173174785" sldId="2147483689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554053427" sldId="2147483690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403659486" sldId="2147483691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136192356" sldId="2147483692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3281156025" sldId="2147483693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3023696800" sldId="2147483694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152996297" sldId="2147483695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2750810475" sldId="2147483696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828695489" sldId="2147483697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2220729967" sldId="2147483698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3267705959" sldId="2147483699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518040417" sldId="2147483700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388609186" sldId="2147483701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3704168497" sldId="2147483702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2929863948" sldId="2147483703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2091965522" sldId="2147483704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1951578586" sldId="2147483705"/>
          </pc:sldLayoutMkLst>
        </pc:sldLayoutChg>
        <pc:sldLayoutChg chg="setBg">
          <pc:chgData name="Alexandre Aubert" userId="f02fb3d0-8c7f-4e2f-91b0-5fca9e1e1178" providerId="ADAL" clId="{13CCDA23-69E6-4AD9-AE9A-FADE79F42D3F}" dt="2019-09-18T13:25:01.049" v="5"/>
          <pc:sldLayoutMkLst>
            <pc:docMk/>
            <pc:sldMasterMk cId="2330983202" sldId="2147483648"/>
            <pc:sldLayoutMk cId="7407002" sldId="2147483706"/>
          </pc:sldLayoutMkLst>
        </pc:sldLayoutChg>
        <pc:sldLayoutChg chg="addSp delSp modSp">
          <pc:chgData name="Alexandre Aubert" userId="f02fb3d0-8c7f-4e2f-91b0-5fca9e1e1178" providerId="ADAL" clId="{13CCDA23-69E6-4AD9-AE9A-FADE79F42D3F}" dt="2019-09-18T14:36:05.545" v="2397" actId="14100"/>
          <pc:sldLayoutMkLst>
            <pc:docMk/>
            <pc:sldMasterMk cId="2330983202" sldId="2147483648"/>
            <pc:sldLayoutMk cId="3018539410" sldId="2147483707"/>
          </pc:sldLayoutMkLst>
          <pc:spChg chg="add del mod">
            <ac:chgData name="Alexandre Aubert" userId="f02fb3d0-8c7f-4e2f-91b0-5fca9e1e1178" providerId="ADAL" clId="{13CCDA23-69E6-4AD9-AE9A-FADE79F42D3F}" dt="2019-09-18T14:36:05.545" v="2397" actId="14100"/>
            <ac:spMkLst>
              <pc:docMk/>
              <pc:sldMasterMk cId="2330983202" sldId="2147483648"/>
              <pc:sldLayoutMk cId="3018539410" sldId="2147483707"/>
              <ac:spMk id="10" creationId="{7DD5D69C-ED06-417C-B154-15E435CD3618}"/>
            </ac:spMkLst>
          </pc:spChg>
          <pc:spChg chg="mod">
            <ac:chgData name="Alexandre Aubert" userId="f02fb3d0-8c7f-4e2f-91b0-5fca9e1e1178" providerId="ADAL" clId="{13CCDA23-69E6-4AD9-AE9A-FADE79F42D3F}" dt="2019-09-18T14:35:59.351" v="2396"/>
            <ac:spMkLst>
              <pc:docMk/>
              <pc:sldMasterMk cId="2330983202" sldId="2147483648"/>
              <pc:sldLayoutMk cId="3018539410" sldId="2147483707"/>
              <ac:spMk id="11" creationId="{C812BBE9-212E-4FAB-B2BB-847408E3D0F4}"/>
            </ac:spMkLst>
          </pc:spChg>
        </pc:sldLayoutChg>
      </pc:sldMasterChg>
      <pc:sldMasterChg chg="addSp modSp">
        <pc:chgData name="Alexandre Aubert" userId="f02fb3d0-8c7f-4e2f-91b0-5fca9e1e1178" providerId="ADAL" clId="{13CCDA23-69E6-4AD9-AE9A-FADE79F42D3F}" dt="2019-09-18T14:32:59.240" v="2381"/>
        <pc:sldMasterMkLst>
          <pc:docMk/>
          <pc:sldMasterMk cId="2746736214" sldId="2147483708"/>
        </pc:sldMasterMkLst>
        <pc:spChg chg="add mod">
          <ac:chgData name="Alexandre Aubert" userId="f02fb3d0-8c7f-4e2f-91b0-5fca9e1e1178" providerId="ADAL" clId="{13CCDA23-69E6-4AD9-AE9A-FADE79F42D3F}" dt="2019-09-18T14:32:59.240" v="2381"/>
          <ac:spMkLst>
            <pc:docMk/>
            <pc:sldMasterMk cId="2746736214" sldId="2147483708"/>
            <ac:spMk id="2" creationId="{0F1A3923-770A-4CAA-9149-595DE43E7F2B}"/>
          </ac:spMkLst>
        </pc:spChg>
        <pc:spChg chg="add mod">
          <ac:chgData name="Alexandre Aubert" userId="f02fb3d0-8c7f-4e2f-91b0-5fca9e1e1178" providerId="ADAL" clId="{13CCDA23-69E6-4AD9-AE9A-FADE79F42D3F}" dt="2019-09-18T14:32:59.240" v="2381"/>
          <ac:spMkLst>
            <pc:docMk/>
            <pc:sldMasterMk cId="2746736214" sldId="2147483708"/>
            <ac:spMk id="3" creationId="{CAD9C39D-D04D-441C-9064-383D3E20BD68}"/>
          </ac:spMkLst>
        </pc:spChg>
        <pc:spChg chg="add mod">
          <ac:chgData name="Alexandre Aubert" userId="f02fb3d0-8c7f-4e2f-91b0-5fca9e1e1178" providerId="ADAL" clId="{13CCDA23-69E6-4AD9-AE9A-FADE79F42D3F}" dt="2019-09-18T14:32:59.240" v="2381"/>
          <ac:spMkLst>
            <pc:docMk/>
            <pc:sldMasterMk cId="2746736214" sldId="2147483708"/>
            <ac:spMk id="4" creationId="{7D426C72-DAF3-43C0-B681-0A2DE959FA75}"/>
          </ac:spMkLst>
        </pc:spChg>
        <pc:spChg chg="add mod">
          <ac:chgData name="Alexandre Aubert" userId="f02fb3d0-8c7f-4e2f-91b0-5fca9e1e1178" providerId="ADAL" clId="{13CCDA23-69E6-4AD9-AE9A-FADE79F42D3F}" dt="2019-09-18T14:32:59.240" v="2381"/>
          <ac:spMkLst>
            <pc:docMk/>
            <pc:sldMasterMk cId="2746736214" sldId="2147483708"/>
            <ac:spMk id="5" creationId="{276DFB28-ABE2-45B4-BD3C-4207183655D9}"/>
          </ac:spMkLst>
        </pc:spChg>
        <pc:spChg chg="add mod">
          <ac:chgData name="Alexandre Aubert" userId="f02fb3d0-8c7f-4e2f-91b0-5fca9e1e1178" providerId="ADAL" clId="{13CCDA23-69E6-4AD9-AE9A-FADE79F42D3F}" dt="2019-09-18T14:32:59.240" v="2381"/>
          <ac:spMkLst>
            <pc:docMk/>
            <pc:sldMasterMk cId="2746736214" sldId="2147483708"/>
            <ac:spMk id="6" creationId="{A2B503C2-0DC3-4F4F-A1BD-C96E106E9F18}"/>
          </ac:spMkLst>
        </pc:spChg>
      </pc:sldMasterChg>
    </pc:docChg>
  </pc:docChgLst>
  <pc:docChgLst>
    <pc:chgData name="Alexandre Aubert | AT Internet" userId="f02fb3d0-8c7f-4e2f-91b0-5fca9e1e1178" providerId="ADAL" clId="{13CCDA23-69E6-4AD9-AE9A-FADE79F42D3F}"/>
    <pc:docChg chg="custSel addSld modSld sldOrd">
      <pc:chgData name="Alexandre Aubert | AT Internet" userId="f02fb3d0-8c7f-4e2f-91b0-5fca9e1e1178" providerId="ADAL" clId="{13CCDA23-69E6-4AD9-AE9A-FADE79F42D3F}" dt="2019-10-23T13:08:40.847" v="29"/>
      <pc:docMkLst>
        <pc:docMk/>
      </pc:docMkLst>
      <pc:sldChg chg="modAnim">
        <pc:chgData name="Alexandre Aubert | AT Internet" userId="f02fb3d0-8c7f-4e2f-91b0-5fca9e1e1178" providerId="ADAL" clId="{13CCDA23-69E6-4AD9-AE9A-FADE79F42D3F}" dt="2019-10-15T15:15:28.724" v="17"/>
        <pc:sldMkLst>
          <pc:docMk/>
          <pc:sldMk cId="1437413919" sldId="392"/>
        </pc:sldMkLst>
      </pc:sldChg>
      <pc:sldChg chg="modSp">
        <pc:chgData name="Alexandre Aubert | AT Internet" userId="f02fb3d0-8c7f-4e2f-91b0-5fca9e1e1178" providerId="ADAL" clId="{13CCDA23-69E6-4AD9-AE9A-FADE79F42D3F}" dt="2019-10-07T12:31:25.703" v="8" actId="20577"/>
        <pc:sldMkLst>
          <pc:docMk/>
          <pc:sldMk cId="1637086064" sldId="498"/>
        </pc:sldMkLst>
        <pc:spChg chg="mod">
          <ac:chgData name="Alexandre Aubert | AT Internet" userId="f02fb3d0-8c7f-4e2f-91b0-5fca9e1e1178" providerId="ADAL" clId="{13CCDA23-69E6-4AD9-AE9A-FADE79F42D3F}" dt="2019-10-07T12:31:25.703" v="8" actId="20577"/>
          <ac:spMkLst>
            <pc:docMk/>
            <pc:sldMk cId="1637086064" sldId="498"/>
            <ac:spMk id="2" creationId="{00000000-0000-0000-0000-000000000000}"/>
          </ac:spMkLst>
        </pc:spChg>
      </pc:sldChg>
      <pc:sldChg chg="modSp modAnim">
        <pc:chgData name="Alexandre Aubert | AT Internet" userId="f02fb3d0-8c7f-4e2f-91b0-5fca9e1e1178" providerId="ADAL" clId="{13CCDA23-69E6-4AD9-AE9A-FADE79F42D3F}" dt="2019-10-16T13:15:04.193" v="23" actId="1076"/>
        <pc:sldMkLst>
          <pc:docMk/>
          <pc:sldMk cId="3283536809" sldId="500"/>
        </pc:sldMkLst>
        <pc:picChg chg="mod">
          <ac:chgData name="Alexandre Aubert | AT Internet" userId="f02fb3d0-8c7f-4e2f-91b0-5fca9e1e1178" providerId="ADAL" clId="{13CCDA23-69E6-4AD9-AE9A-FADE79F42D3F}" dt="2019-10-16T13:15:04.193" v="23" actId="1076"/>
          <ac:picMkLst>
            <pc:docMk/>
            <pc:sldMk cId="3283536809" sldId="500"/>
            <ac:picMk id="19" creationId="{56CE3177-28CB-4C8B-8901-6C7602CB1062}"/>
          </ac:picMkLst>
        </pc:picChg>
      </pc:sldChg>
      <pc:sldChg chg="modAnim">
        <pc:chgData name="Alexandre Aubert | AT Internet" userId="f02fb3d0-8c7f-4e2f-91b0-5fca9e1e1178" providerId="ADAL" clId="{13CCDA23-69E6-4AD9-AE9A-FADE79F42D3F}" dt="2019-10-15T15:18:39.284" v="18"/>
        <pc:sldMkLst>
          <pc:docMk/>
          <pc:sldMk cId="751027317" sldId="506"/>
        </pc:sldMkLst>
      </pc:sldChg>
      <pc:sldChg chg="addSp delSp modSp add ord">
        <pc:chgData name="Alexandre Aubert | AT Internet" userId="f02fb3d0-8c7f-4e2f-91b0-5fca9e1e1178" providerId="ADAL" clId="{13CCDA23-69E6-4AD9-AE9A-FADE79F42D3F}" dt="2019-10-23T13:08:40.847" v="29"/>
        <pc:sldMkLst>
          <pc:docMk/>
          <pc:sldMk cId="342452728" sldId="527"/>
        </pc:sldMkLst>
        <pc:spChg chg="del">
          <ac:chgData name="Alexandre Aubert | AT Internet" userId="f02fb3d0-8c7f-4e2f-91b0-5fca9e1e1178" providerId="ADAL" clId="{13CCDA23-69E6-4AD9-AE9A-FADE79F42D3F}" dt="2019-10-23T13:07:58.497" v="26" actId="478"/>
          <ac:spMkLst>
            <pc:docMk/>
            <pc:sldMk cId="342452728" sldId="527"/>
            <ac:spMk id="2" creationId="{97BAC69E-678E-445B-BFF5-5FAA0558C268}"/>
          </ac:spMkLst>
        </pc:spChg>
        <pc:spChg chg="del">
          <ac:chgData name="Alexandre Aubert | AT Internet" userId="f02fb3d0-8c7f-4e2f-91b0-5fca9e1e1178" providerId="ADAL" clId="{13CCDA23-69E6-4AD9-AE9A-FADE79F42D3F}" dt="2019-10-23T13:07:59.798" v="27" actId="478"/>
          <ac:spMkLst>
            <pc:docMk/>
            <pc:sldMk cId="342452728" sldId="527"/>
            <ac:spMk id="3" creationId="{A90E9DDC-172F-48FD-AE47-73019F975EDD}"/>
          </ac:spMkLst>
        </pc:spChg>
        <pc:picChg chg="add mod">
          <ac:chgData name="Alexandre Aubert | AT Internet" userId="f02fb3d0-8c7f-4e2f-91b0-5fca9e1e1178" providerId="ADAL" clId="{13CCDA23-69E6-4AD9-AE9A-FADE79F42D3F}" dt="2019-10-23T13:08:10.519" v="28"/>
          <ac:picMkLst>
            <pc:docMk/>
            <pc:sldMk cId="342452728" sldId="527"/>
            <ac:picMk id="5" creationId="{3FA8A391-4546-4AFF-B46A-FC7C463EAC5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D229E-92D4-4B6D-AAB6-FCE69F2C2EA8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</dgm:pt>
    <dgm:pt modelId="{6F414732-4EBE-420B-8A61-C83B5B429C87}">
      <dgm:prSet phldrT="[Texte]" custT="1"/>
      <dgm:spPr>
        <a:solidFill>
          <a:srgbClr val="3B87ED"/>
        </a:solidFill>
      </dgm:spPr>
      <dgm:t>
        <a:bodyPr/>
        <a:lstStyle/>
        <a:p>
          <a:r>
            <a:rPr lang="fr-FR" sz="1600" dirty="0"/>
            <a:t>Intégration continue</a:t>
          </a:r>
        </a:p>
      </dgm:t>
    </dgm:pt>
    <dgm:pt modelId="{AF8A1CF4-0D41-414B-BAC4-924EE26A902E}" type="parTrans" cxnId="{3C28B96D-5121-473D-80B9-EF99FDE87CEB}">
      <dgm:prSet/>
      <dgm:spPr/>
      <dgm:t>
        <a:bodyPr/>
        <a:lstStyle/>
        <a:p>
          <a:endParaRPr lang="fr-FR" sz="1100"/>
        </a:p>
      </dgm:t>
    </dgm:pt>
    <dgm:pt modelId="{FAD22139-9C3B-4CD1-9AD6-4C7B8D0DE8E9}" type="sibTrans" cxnId="{3C28B96D-5121-473D-80B9-EF99FDE87CEB}">
      <dgm:prSet/>
      <dgm:spPr/>
      <dgm:t>
        <a:bodyPr/>
        <a:lstStyle/>
        <a:p>
          <a:endParaRPr lang="fr-FR" sz="1100"/>
        </a:p>
      </dgm:t>
    </dgm:pt>
    <dgm:pt modelId="{9C28DBF1-D5DE-42A1-8EBC-DEDA0BFA53DF}">
      <dgm:prSet phldrT="[Texte]" custT="1"/>
      <dgm:spPr/>
      <dgm:t>
        <a:bodyPr/>
        <a:lstStyle/>
        <a:p>
          <a:r>
            <a:rPr lang="fr-FR" sz="1600" dirty="0"/>
            <a:t>Livraison continue</a:t>
          </a:r>
        </a:p>
      </dgm:t>
    </dgm:pt>
    <dgm:pt modelId="{355BFC17-DB3F-4375-BB71-2F7C35F562D1}" type="parTrans" cxnId="{2BE14F8F-5236-4683-BB64-ABD33EE20449}">
      <dgm:prSet/>
      <dgm:spPr/>
      <dgm:t>
        <a:bodyPr/>
        <a:lstStyle/>
        <a:p>
          <a:endParaRPr lang="fr-FR" sz="1100"/>
        </a:p>
      </dgm:t>
    </dgm:pt>
    <dgm:pt modelId="{541CD9FE-FCD6-46B3-9F0C-70E9F925565C}" type="sibTrans" cxnId="{2BE14F8F-5236-4683-BB64-ABD33EE20449}">
      <dgm:prSet/>
      <dgm:spPr/>
      <dgm:t>
        <a:bodyPr/>
        <a:lstStyle/>
        <a:p>
          <a:endParaRPr lang="fr-FR" sz="1100"/>
        </a:p>
      </dgm:t>
    </dgm:pt>
    <dgm:pt modelId="{8BB9EEC1-E9E5-4FA4-AABF-2BD524DB2358}">
      <dgm:prSet phldrT="[Texte]" custT="1"/>
      <dgm:spPr>
        <a:solidFill>
          <a:srgbClr val="0D6BA3"/>
        </a:solidFill>
      </dgm:spPr>
      <dgm:t>
        <a:bodyPr/>
        <a:lstStyle/>
        <a:p>
          <a:r>
            <a:rPr lang="fr-FR" sz="1600" dirty="0"/>
            <a:t>Déploiement continu</a:t>
          </a:r>
        </a:p>
      </dgm:t>
    </dgm:pt>
    <dgm:pt modelId="{16A8B1BF-145F-426B-A936-528A406F0BA5}" type="parTrans" cxnId="{DB1CB096-9899-46AC-87F2-152B7A79A70E}">
      <dgm:prSet/>
      <dgm:spPr/>
      <dgm:t>
        <a:bodyPr/>
        <a:lstStyle/>
        <a:p>
          <a:endParaRPr lang="fr-FR" sz="1100"/>
        </a:p>
      </dgm:t>
    </dgm:pt>
    <dgm:pt modelId="{A052B76E-3A74-4EEA-8B92-C119A4DF0B0B}" type="sibTrans" cxnId="{DB1CB096-9899-46AC-87F2-152B7A79A70E}">
      <dgm:prSet/>
      <dgm:spPr/>
      <dgm:t>
        <a:bodyPr/>
        <a:lstStyle/>
        <a:p>
          <a:endParaRPr lang="fr-FR" sz="1100"/>
        </a:p>
      </dgm:t>
    </dgm:pt>
    <dgm:pt modelId="{2DBBBEC2-2CE1-4DAE-BDDB-CED2B16F57AF}" type="pres">
      <dgm:prSet presAssocID="{34ED229E-92D4-4B6D-AAB6-FCE69F2C2EA8}" presName="Name0" presStyleCnt="0">
        <dgm:presLayoutVars>
          <dgm:dir/>
          <dgm:animLvl val="lvl"/>
          <dgm:resizeHandles val="exact"/>
        </dgm:presLayoutVars>
      </dgm:prSet>
      <dgm:spPr/>
    </dgm:pt>
    <dgm:pt modelId="{4FD0E176-375D-4F3D-8270-8BB322ED0272}" type="pres">
      <dgm:prSet presAssocID="{6F414732-4EBE-420B-8A61-C83B5B429C8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B32AA7F-4800-4C40-AD08-271712B03E0D}" type="pres">
      <dgm:prSet presAssocID="{FAD22139-9C3B-4CD1-9AD6-4C7B8D0DE8E9}" presName="parTxOnlySpace" presStyleCnt="0"/>
      <dgm:spPr/>
    </dgm:pt>
    <dgm:pt modelId="{FC396D9F-21EF-44C1-B78C-866F379C1D80}" type="pres">
      <dgm:prSet presAssocID="{9C28DBF1-D5DE-42A1-8EBC-DEDA0BFA53D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2BADBBE-D90A-4814-8334-94BBD3D50743}" type="pres">
      <dgm:prSet presAssocID="{541CD9FE-FCD6-46B3-9F0C-70E9F925565C}" presName="parTxOnlySpace" presStyleCnt="0"/>
      <dgm:spPr/>
    </dgm:pt>
    <dgm:pt modelId="{F442B950-36EC-4903-8B1A-930077563D4A}" type="pres">
      <dgm:prSet presAssocID="{8BB9EEC1-E9E5-4FA4-AABF-2BD524DB235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97BA446-4D24-432A-B8F5-8A999B074E8D}" type="presOf" srcId="{9C28DBF1-D5DE-42A1-8EBC-DEDA0BFA53DF}" destId="{FC396D9F-21EF-44C1-B78C-866F379C1D80}" srcOrd="0" destOrd="0" presId="urn:microsoft.com/office/officeart/2005/8/layout/chevron1"/>
    <dgm:cxn modelId="{3C28B96D-5121-473D-80B9-EF99FDE87CEB}" srcId="{34ED229E-92D4-4B6D-AAB6-FCE69F2C2EA8}" destId="{6F414732-4EBE-420B-8A61-C83B5B429C87}" srcOrd="0" destOrd="0" parTransId="{AF8A1CF4-0D41-414B-BAC4-924EE26A902E}" sibTransId="{FAD22139-9C3B-4CD1-9AD6-4C7B8D0DE8E9}"/>
    <dgm:cxn modelId="{90B8D97B-A13B-4016-8696-06CE06E1E678}" type="presOf" srcId="{8BB9EEC1-E9E5-4FA4-AABF-2BD524DB2358}" destId="{F442B950-36EC-4903-8B1A-930077563D4A}" srcOrd="0" destOrd="0" presId="urn:microsoft.com/office/officeart/2005/8/layout/chevron1"/>
    <dgm:cxn modelId="{2BE14F8F-5236-4683-BB64-ABD33EE20449}" srcId="{34ED229E-92D4-4B6D-AAB6-FCE69F2C2EA8}" destId="{9C28DBF1-D5DE-42A1-8EBC-DEDA0BFA53DF}" srcOrd="1" destOrd="0" parTransId="{355BFC17-DB3F-4375-BB71-2F7C35F562D1}" sibTransId="{541CD9FE-FCD6-46B3-9F0C-70E9F925565C}"/>
    <dgm:cxn modelId="{DB1CB096-9899-46AC-87F2-152B7A79A70E}" srcId="{34ED229E-92D4-4B6D-AAB6-FCE69F2C2EA8}" destId="{8BB9EEC1-E9E5-4FA4-AABF-2BD524DB2358}" srcOrd="2" destOrd="0" parTransId="{16A8B1BF-145F-426B-A936-528A406F0BA5}" sibTransId="{A052B76E-3A74-4EEA-8B92-C119A4DF0B0B}"/>
    <dgm:cxn modelId="{30AC01C7-669F-4D5E-B084-322E8DF762F4}" type="presOf" srcId="{6F414732-4EBE-420B-8A61-C83B5B429C87}" destId="{4FD0E176-375D-4F3D-8270-8BB322ED0272}" srcOrd="0" destOrd="0" presId="urn:microsoft.com/office/officeart/2005/8/layout/chevron1"/>
    <dgm:cxn modelId="{D174BCFC-B801-4E1B-9B35-DF12703075A3}" type="presOf" srcId="{34ED229E-92D4-4B6D-AAB6-FCE69F2C2EA8}" destId="{2DBBBEC2-2CE1-4DAE-BDDB-CED2B16F57AF}" srcOrd="0" destOrd="0" presId="urn:microsoft.com/office/officeart/2005/8/layout/chevron1"/>
    <dgm:cxn modelId="{BBC8AA56-C67C-4576-9C20-170C2E903ABA}" type="presParOf" srcId="{2DBBBEC2-2CE1-4DAE-BDDB-CED2B16F57AF}" destId="{4FD0E176-375D-4F3D-8270-8BB322ED0272}" srcOrd="0" destOrd="0" presId="urn:microsoft.com/office/officeart/2005/8/layout/chevron1"/>
    <dgm:cxn modelId="{08750305-83B9-4ED3-98E0-9ABED072DBD8}" type="presParOf" srcId="{2DBBBEC2-2CE1-4DAE-BDDB-CED2B16F57AF}" destId="{5B32AA7F-4800-4C40-AD08-271712B03E0D}" srcOrd="1" destOrd="0" presId="urn:microsoft.com/office/officeart/2005/8/layout/chevron1"/>
    <dgm:cxn modelId="{95E08D54-AB2A-42AF-9FE6-CB896BED8ED5}" type="presParOf" srcId="{2DBBBEC2-2CE1-4DAE-BDDB-CED2B16F57AF}" destId="{FC396D9F-21EF-44C1-B78C-866F379C1D80}" srcOrd="2" destOrd="0" presId="urn:microsoft.com/office/officeart/2005/8/layout/chevron1"/>
    <dgm:cxn modelId="{46EB5486-F06C-4AC8-AB46-3CC1F9D853A5}" type="presParOf" srcId="{2DBBBEC2-2CE1-4DAE-BDDB-CED2B16F57AF}" destId="{92BADBBE-D90A-4814-8334-94BBD3D50743}" srcOrd="3" destOrd="0" presId="urn:microsoft.com/office/officeart/2005/8/layout/chevron1"/>
    <dgm:cxn modelId="{81E138EF-E877-40AC-B374-5C3A490B6CEB}" type="presParOf" srcId="{2DBBBEC2-2CE1-4DAE-BDDB-CED2B16F57AF}" destId="{F442B950-36EC-4903-8B1A-930077563D4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26A2B0-1CFC-4663-BA5C-9552D1A54A06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</dgm:pt>
    <dgm:pt modelId="{0610EEA9-B45F-41C8-B281-708D925AF351}">
      <dgm:prSet phldrT="[Texte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fr-FR" sz="1100" dirty="0"/>
            <a:t>Build</a:t>
          </a:r>
        </a:p>
      </dgm:t>
    </dgm:pt>
    <dgm:pt modelId="{791619C6-401B-46DA-852C-1C8B2C1D604B}" type="parTrans" cxnId="{EF7A415C-C505-4CEF-91F1-C423508F3CDC}">
      <dgm:prSet/>
      <dgm:spPr/>
      <dgm:t>
        <a:bodyPr/>
        <a:lstStyle/>
        <a:p>
          <a:endParaRPr lang="fr-FR" sz="1600"/>
        </a:p>
      </dgm:t>
    </dgm:pt>
    <dgm:pt modelId="{B0E22646-2DE4-44B3-9293-DDD4807F9DF6}" type="sibTrans" cxnId="{EF7A415C-C505-4CEF-91F1-C423508F3CDC}">
      <dgm:prSet custT="1"/>
      <dgm:spPr/>
      <dgm:t>
        <a:bodyPr/>
        <a:lstStyle/>
        <a:p>
          <a:endParaRPr lang="fr-FR" sz="400"/>
        </a:p>
      </dgm:t>
    </dgm:pt>
    <dgm:pt modelId="{78DFD6DB-3CEE-4E48-ADAA-8081D6F434C7}">
      <dgm:prSet phldrT="[Texte]" custT="1"/>
      <dgm:spPr>
        <a:solidFill>
          <a:srgbClr val="0D6BA3"/>
        </a:solidFill>
      </dgm:spPr>
      <dgm:t>
        <a:bodyPr/>
        <a:lstStyle/>
        <a:p>
          <a:r>
            <a:rPr lang="fr-FR" sz="1100" dirty="0"/>
            <a:t>Déploiement en production</a:t>
          </a:r>
        </a:p>
      </dgm:t>
    </dgm:pt>
    <dgm:pt modelId="{8C574003-FA3A-4639-9F86-19796AB970C4}" type="parTrans" cxnId="{98092FC5-22B6-4F78-B35F-B1332A8CDB11}">
      <dgm:prSet/>
      <dgm:spPr/>
      <dgm:t>
        <a:bodyPr/>
        <a:lstStyle/>
        <a:p>
          <a:endParaRPr lang="fr-FR" sz="1600"/>
        </a:p>
      </dgm:t>
    </dgm:pt>
    <dgm:pt modelId="{8C684418-EBF9-4A03-A2F4-BAAAD8AD0D71}" type="sibTrans" cxnId="{98092FC5-22B6-4F78-B35F-B1332A8CDB11}">
      <dgm:prSet custT="1"/>
      <dgm:spPr/>
      <dgm:t>
        <a:bodyPr/>
        <a:lstStyle/>
        <a:p>
          <a:endParaRPr lang="fr-FR" sz="400"/>
        </a:p>
      </dgm:t>
    </dgm:pt>
    <dgm:pt modelId="{BD45A5F9-D379-461E-AFEE-6D9D515D5A0A}">
      <dgm:prSet phldrT="[Texte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fr-FR" sz="1100" dirty="0"/>
            <a:t>Test</a:t>
          </a:r>
        </a:p>
      </dgm:t>
    </dgm:pt>
    <dgm:pt modelId="{99BC1F62-E541-48CE-AFE5-C2A70014C2FA}" type="parTrans" cxnId="{DDD6B60D-BD43-457C-8212-06BCB4840AA5}">
      <dgm:prSet/>
      <dgm:spPr/>
      <dgm:t>
        <a:bodyPr/>
        <a:lstStyle/>
        <a:p>
          <a:endParaRPr lang="fr-FR" sz="1600"/>
        </a:p>
      </dgm:t>
    </dgm:pt>
    <dgm:pt modelId="{DDA36FEC-1448-487A-91DC-63236F985A1B}" type="sibTrans" cxnId="{DDD6B60D-BD43-457C-8212-06BCB4840AA5}">
      <dgm:prSet custT="1"/>
      <dgm:spPr/>
      <dgm:t>
        <a:bodyPr/>
        <a:lstStyle/>
        <a:p>
          <a:endParaRPr lang="fr-FR" sz="400"/>
        </a:p>
      </dgm:t>
    </dgm:pt>
    <dgm:pt modelId="{3D25E034-4285-4B66-AF86-C14D944A1590}">
      <dgm:prSet phldrT="[Texte]" custT="1"/>
      <dgm:spPr>
        <a:solidFill>
          <a:srgbClr val="08C2CA"/>
        </a:solidFill>
      </dgm:spPr>
      <dgm:t>
        <a:bodyPr/>
        <a:lstStyle/>
        <a:p>
          <a:r>
            <a:rPr lang="fr-FR" sz="1100" dirty="0"/>
            <a:t>Déploiements en interne</a:t>
          </a:r>
        </a:p>
      </dgm:t>
    </dgm:pt>
    <dgm:pt modelId="{082FF7B1-E7A4-4644-B3C2-FF31E73E863A}" type="parTrans" cxnId="{584F3BCB-4E73-461D-8D89-B7FC8DEB7E24}">
      <dgm:prSet/>
      <dgm:spPr/>
      <dgm:t>
        <a:bodyPr/>
        <a:lstStyle/>
        <a:p>
          <a:endParaRPr lang="fr-FR" sz="1600"/>
        </a:p>
      </dgm:t>
    </dgm:pt>
    <dgm:pt modelId="{B7439853-E04C-42A9-80B9-D8988CBEC498}" type="sibTrans" cxnId="{584F3BCB-4E73-461D-8D89-B7FC8DEB7E24}">
      <dgm:prSet custT="1"/>
      <dgm:spPr/>
      <dgm:t>
        <a:bodyPr/>
        <a:lstStyle/>
        <a:p>
          <a:endParaRPr lang="fr-FR" sz="400"/>
        </a:p>
      </dgm:t>
    </dgm:pt>
    <dgm:pt modelId="{203B0A02-D08B-433C-BDBD-C718C3AC2553}">
      <dgm:prSet phldrT="[Texte]" custT="1"/>
      <dgm:spPr>
        <a:solidFill>
          <a:srgbClr val="08C2CA"/>
        </a:solidFill>
      </dgm:spPr>
      <dgm:t>
        <a:bodyPr/>
        <a:lstStyle/>
        <a:p>
          <a:r>
            <a:rPr lang="fr-FR" sz="1100" dirty="0"/>
            <a:t>Acceptation</a:t>
          </a:r>
        </a:p>
      </dgm:t>
    </dgm:pt>
    <dgm:pt modelId="{4C3BCC11-2194-4938-9894-45BB87A136E1}" type="parTrans" cxnId="{A1B47F84-C2C5-440D-AF39-096704383DAD}">
      <dgm:prSet/>
      <dgm:spPr/>
      <dgm:t>
        <a:bodyPr/>
        <a:lstStyle/>
        <a:p>
          <a:endParaRPr lang="fr-FR" sz="1600"/>
        </a:p>
      </dgm:t>
    </dgm:pt>
    <dgm:pt modelId="{74351C96-88CF-44E0-9E7D-905184A78A03}" type="sibTrans" cxnId="{A1B47F84-C2C5-440D-AF39-096704383DAD}">
      <dgm:prSet custT="1"/>
      <dgm:spPr/>
      <dgm:t>
        <a:bodyPr/>
        <a:lstStyle/>
        <a:p>
          <a:endParaRPr lang="fr-FR" sz="400"/>
        </a:p>
      </dgm:t>
    </dgm:pt>
    <dgm:pt modelId="{3105591F-ADC4-44B1-8B9E-18158C8669E8}">
      <dgm:prSet phldrT="[Texte]" custT="1"/>
      <dgm:spPr>
        <a:solidFill>
          <a:srgbClr val="08C2CA"/>
        </a:solidFill>
      </dgm:spPr>
      <dgm:t>
        <a:bodyPr/>
        <a:lstStyle/>
        <a:p>
          <a:r>
            <a:rPr lang="fr-FR" sz="1100" dirty="0"/>
            <a:t>Tests post-déploiement</a:t>
          </a:r>
        </a:p>
      </dgm:t>
    </dgm:pt>
    <dgm:pt modelId="{91F793E0-DA87-4411-B889-BA886837C6D3}" type="parTrans" cxnId="{D89FFCF2-EF9F-47A0-902B-007B30996B7F}">
      <dgm:prSet/>
      <dgm:spPr/>
      <dgm:t>
        <a:bodyPr/>
        <a:lstStyle/>
        <a:p>
          <a:endParaRPr lang="fr-FR" sz="1600"/>
        </a:p>
      </dgm:t>
    </dgm:pt>
    <dgm:pt modelId="{37DA80CD-5BF1-4AEC-B241-2893F25F005D}" type="sibTrans" cxnId="{D89FFCF2-EF9F-47A0-902B-007B30996B7F}">
      <dgm:prSet/>
      <dgm:spPr/>
      <dgm:t>
        <a:bodyPr/>
        <a:lstStyle/>
        <a:p>
          <a:endParaRPr lang="fr-FR" sz="1600"/>
        </a:p>
      </dgm:t>
    </dgm:pt>
    <dgm:pt modelId="{88E58D60-AA74-4A2D-AD55-F6CDD1B7A54E}" type="pres">
      <dgm:prSet presAssocID="{0126A2B0-1CFC-4663-BA5C-9552D1A54A06}" presName="Name0" presStyleCnt="0">
        <dgm:presLayoutVars>
          <dgm:dir/>
          <dgm:resizeHandles val="exact"/>
        </dgm:presLayoutVars>
      </dgm:prSet>
      <dgm:spPr/>
    </dgm:pt>
    <dgm:pt modelId="{7FE43921-27DB-48FD-8977-EFEFA8BC8F8D}" type="pres">
      <dgm:prSet presAssocID="{0610EEA9-B45F-41C8-B281-708D925AF351}" presName="node" presStyleLbl="node1" presStyleIdx="0" presStyleCnt="6">
        <dgm:presLayoutVars>
          <dgm:bulletEnabled val="1"/>
        </dgm:presLayoutVars>
      </dgm:prSet>
      <dgm:spPr/>
    </dgm:pt>
    <dgm:pt modelId="{0EA8C02B-30B3-4F16-A2DF-73F7F8E1A55C}" type="pres">
      <dgm:prSet presAssocID="{B0E22646-2DE4-44B3-9293-DDD4807F9DF6}" presName="sibTrans" presStyleLbl="sibTrans1D1" presStyleIdx="0" presStyleCnt="5"/>
      <dgm:spPr/>
    </dgm:pt>
    <dgm:pt modelId="{F331F882-E4B4-47D6-9155-8B72D01222DB}" type="pres">
      <dgm:prSet presAssocID="{B0E22646-2DE4-44B3-9293-DDD4807F9DF6}" presName="connectorText" presStyleLbl="sibTrans1D1" presStyleIdx="0" presStyleCnt="5"/>
      <dgm:spPr/>
    </dgm:pt>
    <dgm:pt modelId="{A6D6BD2A-9700-4C11-905F-C43A1EF26332}" type="pres">
      <dgm:prSet presAssocID="{BD45A5F9-D379-461E-AFEE-6D9D515D5A0A}" presName="node" presStyleLbl="node1" presStyleIdx="1" presStyleCnt="6">
        <dgm:presLayoutVars>
          <dgm:bulletEnabled val="1"/>
        </dgm:presLayoutVars>
      </dgm:prSet>
      <dgm:spPr/>
    </dgm:pt>
    <dgm:pt modelId="{15DC75BA-709E-4D56-B292-6A94005591FB}" type="pres">
      <dgm:prSet presAssocID="{DDA36FEC-1448-487A-91DC-63236F985A1B}" presName="sibTrans" presStyleLbl="sibTrans1D1" presStyleIdx="1" presStyleCnt="5"/>
      <dgm:spPr/>
    </dgm:pt>
    <dgm:pt modelId="{9D09D166-CF5F-4959-BAFD-A32D67C48457}" type="pres">
      <dgm:prSet presAssocID="{DDA36FEC-1448-487A-91DC-63236F985A1B}" presName="connectorText" presStyleLbl="sibTrans1D1" presStyleIdx="1" presStyleCnt="5"/>
      <dgm:spPr/>
    </dgm:pt>
    <dgm:pt modelId="{8F07BF9F-4614-4C17-97C3-9AE53B3E5401}" type="pres">
      <dgm:prSet presAssocID="{3D25E034-4285-4B66-AF86-C14D944A1590}" presName="node" presStyleLbl="node1" presStyleIdx="2" presStyleCnt="6">
        <dgm:presLayoutVars>
          <dgm:bulletEnabled val="1"/>
        </dgm:presLayoutVars>
      </dgm:prSet>
      <dgm:spPr/>
    </dgm:pt>
    <dgm:pt modelId="{11F3A163-664C-416C-B278-FC312965ECB5}" type="pres">
      <dgm:prSet presAssocID="{B7439853-E04C-42A9-80B9-D8988CBEC498}" presName="sibTrans" presStyleLbl="sibTrans1D1" presStyleIdx="2" presStyleCnt="5"/>
      <dgm:spPr/>
    </dgm:pt>
    <dgm:pt modelId="{2900E57C-5CD7-4BE0-A4B2-5D265876FB05}" type="pres">
      <dgm:prSet presAssocID="{B7439853-E04C-42A9-80B9-D8988CBEC498}" presName="connectorText" presStyleLbl="sibTrans1D1" presStyleIdx="2" presStyleCnt="5"/>
      <dgm:spPr/>
    </dgm:pt>
    <dgm:pt modelId="{27C737BC-C5A4-41E4-8E2F-2873CA0660C8}" type="pres">
      <dgm:prSet presAssocID="{203B0A02-D08B-433C-BDBD-C718C3AC2553}" presName="node" presStyleLbl="node1" presStyleIdx="3" presStyleCnt="6">
        <dgm:presLayoutVars>
          <dgm:bulletEnabled val="1"/>
        </dgm:presLayoutVars>
      </dgm:prSet>
      <dgm:spPr/>
    </dgm:pt>
    <dgm:pt modelId="{32B8C879-EF37-4B63-87CB-80CDCB305B0E}" type="pres">
      <dgm:prSet presAssocID="{74351C96-88CF-44E0-9E7D-905184A78A03}" presName="sibTrans" presStyleLbl="sibTrans1D1" presStyleIdx="3" presStyleCnt="5"/>
      <dgm:spPr/>
    </dgm:pt>
    <dgm:pt modelId="{CF408B7D-33F5-4BEF-8324-ACE8B74EB9EC}" type="pres">
      <dgm:prSet presAssocID="{74351C96-88CF-44E0-9E7D-905184A78A03}" presName="connectorText" presStyleLbl="sibTrans1D1" presStyleIdx="3" presStyleCnt="5"/>
      <dgm:spPr/>
    </dgm:pt>
    <dgm:pt modelId="{D78AA341-CF13-4B67-94C8-824A8BC3BA6E}" type="pres">
      <dgm:prSet presAssocID="{78DFD6DB-3CEE-4E48-ADAA-8081D6F434C7}" presName="node" presStyleLbl="node1" presStyleIdx="4" presStyleCnt="6">
        <dgm:presLayoutVars>
          <dgm:bulletEnabled val="1"/>
        </dgm:presLayoutVars>
      </dgm:prSet>
      <dgm:spPr/>
    </dgm:pt>
    <dgm:pt modelId="{5EF682A8-4842-4794-A8C2-C3C4967ED8E0}" type="pres">
      <dgm:prSet presAssocID="{8C684418-EBF9-4A03-A2F4-BAAAD8AD0D71}" presName="sibTrans" presStyleLbl="sibTrans1D1" presStyleIdx="4" presStyleCnt="5"/>
      <dgm:spPr/>
    </dgm:pt>
    <dgm:pt modelId="{C7BE36BE-3380-41BD-9539-8A38AFF3394A}" type="pres">
      <dgm:prSet presAssocID="{8C684418-EBF9-4A03-A2F4-BAAAD8AD0D71}" presName="connectorText" presStyleLbl="sibTrans1D1" presStyleIdx="4" presStyleCnt="5"/>
      <dgm:spPr/>
    </dgm:pt>
    <dgm:pt modelId="{F5DBB8EB-EA9A-475C-B5DB-F53369E08B47}" type="pres">
      <dgm:prSet presAssocID="{3105591F-ADC4-44B1-8B9E-18158C8669E8}" presName="node" presStyleLbl="node1" presStyleIdx="5" presStyleCnt="6">
        <dgm:presLayoutVars>
          <dgm:bulletEnabled val="1"/>
        </dgm:presLayoutVars>
      </dgm:prSet>
      <dgm:spPr/>
    </dgm:pt>
  </dgm:ptLst>
  <dgm:cxnLst>
    <dgm:cxn modelId="{DDD6B60D-BD43-457C-8212-06BCB4840AA5}" srcId="{0126A2B0-1CFC-4663-BA5C-9552D1A54A06}" destId="{BD45A5F9-D379-461E-AFEE-6D9D515D5A0A}" srcOrd="1" destOrd="0" parTransId="{99BC1F62-E541-48CE-AFE5-C2A70014C2FA}" sibTransId="{DDA36FEC-1448-487A-91DC-63236F985A1B}"/>
    <dgm:cxn modelId="{8DF6591B-5EFE-44F2-89CD-5901E91A1EB6}" type="presOf" srcId="{DDA36FEC-1448-487A-91DC-63236F985A1B}" destId="{15DC75BA-709E-4D56-B292-6A94005591FB}" srcOrd="0" destOrd="0" presId="urn:microsoft.com/office/officeart/2005/8/layout/bProcess3"/>
    <dgm:cxn modelId="{D65CAB29-4122-402C-8141-AFE570B61DE1}" type="presOf" srcId="{3D25E034-4285-4B66-AF86-C14D944A1590}" destId="{8F07BF9F-4614-4C17-97C3-9AE53B3E5401}" srcOrd="0" destOrd="0" presId="urn:microsoft.com/office/officeart/2005/8/layout/bProcess3"/>
    <dgm:cxn modelId="{AFC3BF32-829C-4201-84C9-0C26051BC952}" type="presOf" srcId="{8C684418-EBF9-4A03-A2F4-BAAAD8AD0D71}" destId="{C7BE36BE-3380-41BD-9539-8A38AFF3394A}" srcOrd="1" destOrd="0" presId="urn:microsoft.com/office/officeart/2005/8/layout/bProcess3"/>
    <dgm:cxn modelId="{3D8C6334-6827-4F95-8EFE-E806A8EE7792}" type="presOf" srcId="{8C684418-EBF9-4A03-A2F4-BAAAD8AD0D71}" destId="{5EF682A8-4842-4794-A8C2-C3C4967ED8E0}" srcOrd="0" destOrd="0" presId="urn:microsoft.com/office/officeart/2005/8/layout/bProcess3"/>
    <dgm:cxn modelId="{C3AD4435-AABA-4F23-A33D-EECD57339341}" type="presOf" srcId="{74351C96-88CF-44E0-9E7D-905184A78A03}" destId="{CF408B7D-33F5-4BEF-8324-ACE8B74EB9EC}" srcOrd="1" destOrd="0" presId="urn:microsoft.com/office/officeart/2005/8/layout/bProcess3"/>
    <dgm:cxn modelId="{EF7A415C-C505-4CEF-91F1-C423508F3CDC}" srcId="{0126A2B0-1CFC-4663-BA5C-9552D1A54A06}" destId="{0610EEA9-B45F-41C8-B281-708D925AF351}" srcOrd="0" destOrd="0" parTransId="{791619C6-401B-46DA-852C-1C8B2C1D604B}" sibTransId="{B0E22646-2DE4-44B3-9293-DDD4807F9DF6}"/>
    <dgm:cxn modelId="{D77F8960-1E8F-4166-8DFF-3E53250B61D5}" type="presOf" srcId="{B0E22646-2DE4-44B3-9293-DDD4807F9DF6}" destId="{0EA8C02B-30B3-4F16-A2DF-73F7F8E1A55C}" srcOrd="0" destOrd="0" presId="urn:microsoft.com/office/officeart/2005/8/layout/bProcess3"/>
    <dgm:cxn modelId="{228CEE71-E9B1-4A4C-9C66-71EE7556F31A}" type="presOf" srcId="{74351C96-88CF-44E0-9E7D-905184A78A03}" destId="{32B8C879-EF37-4B63-87CB-80CDCB305B0E}" srcOrd="0" destOrd="0" presId="urn:microsoft.com/office/officeart/2005/8/layout/bProcess3"/>
    <dgm:cxn modelId="{3F74AA52-323D-4246-B35B-AD37AE6D40EF}" type="presOf" srcId="{DDA36FEC-1448-487A-91DC-63236F985A1B}" destId="{9D09D166-CF5F-4959-BAFD-A32D67C48457}" srcOrd="1" destOrd="0" presId="urn:microsoft.com/office/officeart/2005/8/layout/bProcess3"/>
    <dgm:cxn modelId="{568ADB74-AA0A-4853-8908-8001CA5FC8FC}" type="presOf" srcId="{B7439853-E04C-42A9-80B9-D8988CBEC498}" destId="{2900E57C-5CD7-4BE0-A4B2-5D265876FB05}" srcOrd="1" destOrd="0" presId="urn:microsoft.com/office/officeart/2005/8/layout/bProcess3"/>
    <dgm:cxn modelId="{26929756-1A20-450D-9421-47FEA921AA03}" type="presOf" srcId="{203B0A02-D08B-433C-BDBD-C718C3AC2553}" destId="{27C737BC-C5A4-41E4-8E2F-2873CA0660C8}" srcOrd="0" destOrd="0" presId="urn:microsoft.com/office/officeart/2005/8/layout/bProcess3"/>
    <dgm:cxn modelId="{74D18579-13E0-47D7-8AB1-065DCDF7219E}" type="presOf" srcId="{B7439853-E04C-42A9-80B9-D8988CBEC498}" destId="{11F3A163-664C-416C-B278-FC312965ECB5}" srcOrd="0" destOrd="0" presId="urn:microsoft.com/office/officeart/2005/8/layout/bProcess3"/>
    <dgm:cxn modelId="{1A2D377B-2166-4F62-A15E-621D16DB56B1}" type="presOf" srcId="{B0E22646-2DE4-44B3-9293-DDD4807F9DF6}" destId="{F331F882-E4B4-47D6-9155-8B72D01222DB}" srcOrd="1" destOrd="0" presId="urn:microsoft.com/office/officeart/2005/8/layout/bProcess3"/>
    <dgm:cxn modelId="{A1B47F84-C2C5-440D-AF39-096704383DAD}" srcId="{0126A2B0-1CFC-4663-BA5C-9552D1A54A06}" destId="{203B0A02-D08B-433C-BDBD-C718C3AC2553}" srcOrd="3" destOrd="0" parTransId="{4C3BCC11-2194-4938-9894-45BB87A136E1}" sibTransId="{74351C96-88CF-44E0-9E7D-905184A78A03}"/>
    <dgm:cxn modelId="{166E0C8E-B853-466F-B53F-07BEDB21072E}" type="presOf" srcId="{3105591F-ADC4-44B1-8B9E-18158C8669E8}" destId="{F5DBB8EB-EA9A-475C-B5DB-F53369E08B47}" srcOrd="0" destOrd="0" presId="urn:microsoft.com/office/officeart/2005/8/layout/bProcess3"/>
    <dgm:cxn modelId="{1462A292-007C-4769-8341-3D54101939C1}" type="presOf" srcId="{78DFD6DB-3CEE-4E48-ADAA-8081D6F434C7}" destId="{D78AA341-CF13-4B67-94C8-824A8BC3BA6E}" srcOrd="0" destOrd="0" presId="urn:microsoft.com/office/officeart/2005/8/layout/bProcess3"/>
    <dgm:cxn modelId="{E983A19F-A8C0-4C25-BFEF-0457C7C4981E}" type="presOf" srcId="{0610EEA9-B45F-41C8-B281-708D925AF351}" destId="{7FE43921-27DB-48FD-8977-EFEFA8BC8F8D}" srcOrd="0" destOrd="0" presId="urn:microsoft.com/office/officeart/2005/8/layout/bProcess3"/>
    <dgm:cxn modelId="{8B9514B5-2676-4741-83E7-95B3BE94A717}" type="presOf" srcId="{BD45A5F9-D379-461E-AFEE-6D9D515D5A0A}" destId="{A6D6BD2A-9700-4C11-905F-C43A1EF26332}" srcOrd="0" destOrd="0" presId="urn:microsoft.com/office/officeart/2005/8/layout/bProcess3"/>
    <dgm:cxn modelId="{98092FC5-22B6-4F78-B35F-B1332A8CDB11}" srcId="{0126A2B0-1CFC-4663-BA5C-9552D1A54A06}" destId="{78DFD6DB-3CEE-4E48-ADAA-8081D6F434C7}" srcOrd="4" destOrd="0" parTransId="{8C574003-FA3A-4639-9F86-19796AB970C4}" sibTransId="{8C684418-EBF9-4A03-A2F4-BAAAD8AD0D71}"/>
    <dgm:cxn modelId="{584F3BCB-4E73-461D-8D89-B7FC8DEB7E24}" srcId="{0126A2B0-1CFC-4663-BA5C-9552D1A54A06}" destId="{3D25E034-4285-4B66-AF86-C14D944A1590}" srcOrd="2" destOrd="0" parTransId="{082FF7B1-E7A4-4644-B3C2-FF31E73E863A}" sibTransId="{B7439853-E04C-42A9-80B9-D8988CBEC498}"/>
    <dgm:cxn modelId="{7F3C75D1-D12B-412E-9423-1592041E5DBE}" type="presOf" srcId="{0126A2B0-1CFC-4663-BA5C-9552D1A54A06}" destId="{88E58D60-AA74-4A2D-AD55-F6CDD1B7A54E}" srcOrd="0" destOrd="0" presId="urn:microsoft.com/office/officeart/2005/8/layout/bProcess3"/>
    <dgm:cxn modelId="{D89FFCF2-EF9F-47A0-902B-007B30996B7F}" srcId="{0126A2B0-1CFC-4663-BA5C-9552D1A54A06}" destId="{3105591F-ADC4-44B1-8B9E-18158C8669E8}" srcOrd="5" destOrd="0" parTransId="{91F793E0-DA87-4411-B889-BA886837C6D3}" sibTransId="{37DA80CD-5BF1-4AEC-B241-2893F25F005D}"/>
    <dgm:cxn modelId="{69F9C9CE-54FC-4E4E-994B-44C2DE2E50A1}" type="presParOf" srcId="{88E58D60-AA74-4A2D-AD55-F6CDD1B7A54E}" destId="{7FE43921-27DB-48FD-8977-EFEFA8BC8F8D}" srcOrd="0" destOrd="0" presId="urn:microsoft.com/office/officeart/2005/8/layout/bProcess3"/>
    <dgm:cxn modelId="{EB10A806-D84D-4E8B-9851-9D8E3DD9FD1B}" type="presParOf" srcId="{88E58D60-AA74-4A2D-AD55-F6CDD1B7A54E}" destId="{0EA8C02B-30B3-4F16-A2DF-73F7F8E1A55C}" srcOrd="1" destOrd="0" presId="urn:microsoft.com/office/officeart/2005/8/layout/bProcess3"/>
    <dgm:cxn modelId="{6BEB4DE3-AF0F-4FE8-98B3-AAFAB9539E93}" type="presParOf" srcId="{0EA8C02B-30B3-4F16-A2DF-73F7F8E1A55C}" destId="{F331F882-E4B4-47D6-9155-8B72D01222DB}" srcOrd="0" destOrd="0" presId="urn:microsoft.com/office/officeart/2005/8/layout/bProcess3"/>
    <dgm:cxn modelId="{8E76454D-18A1-42A7-AB8F-2137428A84C9}" type="presParOf" srcId="{88E58D60-AA74-4A2D-AD55-F6CDD1B7A54E}" destId="{A6D6BD2A-9700-4C11-905F-C43A1EF26332}" srcOrd="2" destOrd="0" presId="urn:microsoft.com/office/officeart/2005/8/layout/bProcess3"/>
    <dgm:cxn modelId="{7109B305-64AB-4E36-A9F1-57816520BB99}" type="presParOf" srcId="{88E58D60-AA74-4A2D-AD55-F6CDD1B7A54E}" destId="{15DC75BA-709E-4D56-B292-6A94005591FB}" srcOrd="3" destOrd="0" presId="urn:microsoft.com/office/officeart/2005/8/layout/bProcess3"/>
    <dgm:cxn modelId="{CEDAC61C-BAD5-4096-9317-EF996722ED77}" type="presParOf" srcId="{15DC75BA-709E-4D56-B292-6A94005591FB}" destId="{9D09D166-CF5F-4959-BAFD-A32D67C48457}" srcOrd="0" destOrd="0" presId="urn:microsoft.com/office/officeart/2005/8/layout/bProcess3"/>
    <dgm:cxn modelId="{83A7E304-7A1E-4367-BA0F-D9E6E748F171}" type="presParOf" srcId="{88E58D60-AA74-4A2D-AD55-F6CDD1B7A54E}" destId="{8F07BF9F-4614-4C17-97C3-9AE53B3E5401}" srcOrd="4" destOrd="0" presId="urn:microsoft.com/office/officeart/2005/8/layout/bProcess3"/>
    <dgm:cxn modelId="{DDDE3CCE-430C-4531-B447-737B195ED1A8}" type="presParOf" srcId="{88E58D60-AA74-4A2D-AD55-F6CDD1B7A54E}" destId="{11F3A163-664C-416C-B278-FC312965ECB5}" srcOrd="5" destOrd="0" presId="urn:microsoft.com/office/officeart/2005/8/layout/bProcess3"/>
    <dgm:cxn modelId="{F70DC3AD-1668-4A11-BF93-3029EA878BB3}" type="presParOf" srcId="{11F3A163-664C-416C-B278-FC312965ECB5}" destId="{2900E57C-5CD7-4BE0-A4B2-5D265876FB05}" srcOrd="0" destOrd="0" presId="urn:microsoft.com/office/officeart/2005/8/layout/bProcess3"/>
    <dgm:cxn modelId="{3581F39C-C9E2-4BA0-848F-EB98DC41513C}" type="presParOf" srcId="{88E58D60-AA74-4A2D-AD55-F6CDD1B7A54E}" destId="{27C737BC-C5A4-41E4-8E2F-2873CA0660C8}" srcOrd="6" destOrd="0" presId="urn:microsoft.com/office/officeart/2005/8/layout/bProcess3"/>
    <dgm:cxn modelId="{F282CE50-ADC4-480D-BE9F-7A1574CD6F0C}" type="presParOf" srcId="{88E58D60-AA74-4A2D-AD55-F6CDD1B7A54E}" destId="{32B8C879-EF37-4B63-87CB-80CDCB305B0E}" srcOrd="7" destOrd="0" presId="urn:microsoft.com/office/officeart/2005/8/layout/bProcess3"/>
    <dgm:cxn modelId="{13F6C033-386B-4046-8601-112DA7D14711}" type="presParOf" srcId="{32B8C879-EF37-4B63-87CB-80CDCB305B0E}" destId="{CF408B7D-33F5-4BEF-8324-ACE8B74EB9EC}" srcOrd="0" destOrd="0" presId="urn:microsoft.com/office/officeart/2005/8/layout/bProcess3"/>
    <dgm:cxn modelId="{58BD7C00-B96D-46D0-B19E-01FC448ABC1C}" type="presParOf" srcId="{88E58D60-AA74-4A2D-AD55-F6CDD1B7A54E}" destId="{D78AA341-CF13-4B67-94C8-824A8BC3BA6E}" srcOrd="8" destOrd="0" presId="urn:microsoft.com/office/officeart/2005/8/layout/bProcess3"/>
    <dgm:cxn modelId="{8A1527F9-18EB-43E1-A55C-038B79F20C9C}" type="presParOf" srcId="{88E58D60-AA74-4A2D-AD55-F6CDD1B7A54E}" destId="{5EF682A8-4842-4794-A8C2-C3C4967ED8E0}" srcOrd="9" destOrd="0" presId="urn:microsoft.com/office/officeart/2005/8/layout/bProcess3"/>
    <dgm:cxn modelId="{3B74A37C-1287-4850-8A0A-0B24D23A7D1C}" type="presParOf" srcId="{5EF682A8-4842-4794-A8C2-C3C4967ED8E0}" destId="{C7BE36BE-3380-41BD-9539-8A38AFF3394A}" srcOrd="0" destOrd="0" presId="urn:microsoft.com/office/officeart/2005/8/layout/bProcess3"/>
    <dgm:cxn modelId="{68AF1E0F-4151-4CED-B6DE-852DA1F9C9D3}" type="presParOf" srcId="{88E58D60-AA74-4A2D-AD55-F6CDD1B7A54E}" destId="{F5DBB8EB-EA9A-475C-B5DB-F53369E08B47}" srcOrd="10" destOrd="0" presId="urn:microsoft.com/office/officeart/2005/8/layout/bProcess3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0E176-375D-4F3D-8270-8BB322ED0272}">
      <dsp:nvSpPr>
        <dsp:cNvPr id="0" name=""/>
        <dsp:cNvSpPr/>
      </dsp:nvSpPr>
      <dsp:spPr>
        <a:xfrm>
          <a:off x="1588" y="0"/>
          <a:ext cx="1935071" cy="732098"/>
        </a:xfrm>
        <a:prstGeom prst="chevron">
          <a:avLst/>
        </a:prstGeom>
        <a:solidFill>
          <a:srgbClr val="3B87E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Intégration continue</a:t>
          </a:r>
        </a:p>
      </dsp:txBody>
      <dsp:txXfrm>
        <a:off x="367637" y="0"/>
        <a:ext cx="1202973" cy="732098"/>
      </dsp:txXfrm>
    </dsp:sp>
    <dsp:sp modelId="{FC396D9F-21EF-44C1-B78C-866F379C1D80}">
      <dsp:nvSpPr>
        <dsp:cNvPr id="0" name=""/>
        <dsp:cNvSpPr/>
      </dsp:nvSpPr>
      <dsp:spPr>
        <a:xfrm>
          <a:off x="1743153" y="0"/>
          <a:ext cx="1935071" cy="732098"/>
        </a:xfrm>
        <a:prstGeom prst="chevron">
          <a:avLst/>
        </a:prstGeom>
        <a:solidFill>
          <a:schemeClr val="accent4">
            <a:hueOff val="1197856"/>
            <a:satOff val="-7379"/>
            <a:lumOff val="-65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Livraison continue</a:t>
          </a:r>
        </a:p>
      </dsp:txBody>
      <dsp:txXfrm>
        <a:off x="2109202" y="0"/>
        <a:ext cx="1202973" cy="732098"/>
      </dsp:txXfrm>
    </dsp:sp>
    <dsp:sp modelId="{F442B950-36EC-4903-8B1A-930077563D4A}">
      <dsp:nvSpPr>
        <dsp:cNvPr id="0" name=""/>
        <dsp:cNvSpPr/>
      </dsp:nvSpPr>
      <dsp:spPr>
        <a:xfrm>
          <a:off x="3484717" y="0"/>
          <a:ext cx="1935071" cy="732098"/>
        </a:xfrm>
        <a:prstGeom prst="chevron">
          <a:avLst/>
        </a:prstGeom>
        <a:solidFill>
          <a:srgbClr val="0D6BA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Déploiement continu</a:t>
          </a:r>
        </a:p>
      </dsp:txBody>
      <dsp:txXfrm>
        <a:off x="3850766" y="0"/>
        <a:ext cx="1202973" cy="732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A8C02B-30B3-4F16-A2DF-73F7F8E1A55C}">
      <dsp:nvSpPr>
        <dsp:cNvPr id="0" name=""/>
        <dsp:cNvSpPr/>
      </dsp:nvSpPr>
      <dsp:spPr>
        <a:xfrm>
          <a:off x="960111" y="437323"/>
          <a:ext cx="188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68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" kern="1200"/>
        </a:p>
      </dsp:txBody>
      <dsp:txXfrm>
        <a:off x="1048971" y="481946"/>
        <a:ext cx="10964" cy="2194"/>
      </dsp:txXfrm>
    </dsp:sp>
    <dsp:sp modelId="{7FE43921-27DB-48FD-8977-EFEFA8BC8F8D}">
      <dsp:nvSpPr>
        <dsp:cNvPr id="0" name=""/>
        <dsp:cNvSpPr/>
      </dsp:nvSpPr>
      <dsp:spPr>
        <a:xfrm>
          <a:off x="8503" y="197021"/>
          <a:ext cx="953407" cy="57204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Build</a:t>
          </a:r>
        </a:p>
      </dsp:txBody>
      <dsp:txXfrm>
        <a:off x="8503" y="197021"/>
        <a:ext cx="953407" cy="572044"/>
      </dsp:txXfrm>
    </dsp:sp>
    <dsp:sp modelId="{15DC75BA-709E-4D56-B292-6A94005591FB}">
      <dsp:nvSpPr>
        <dsp:cNvPr id="0" name=""/>
        <dsp:cNvSpPr/>
      </dsp:nvSpPr>
      <dsp:spPr>
        <a:xfrm>
          <a:off x="2132802" y="437323"/>
          <a:ext cx="188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68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" kern="1200"/>
        </a:p>
      </dsp:txBody>
      <dsp:txXfrm>
        <a:off x="2221662" y="481946"/>
        <a:ext cx="10964" cy="2194"/>
      </dsp:txXfrm>
    </dsp:sp>
    <dsp:sp modelId="{A6D6BD2A-9700-4C11-905F-C43A1EF26332}">
      <dsp:nvSpPr>
        <dsp:cNvPr id="0" name=""/>
        <dsp:cNvSpPr/>
      </dsp:nvSpPr>
      <dsp:spPr>
        <a:xfrm>
          <a:off x="1181195" y="197021"/>
          <a:ext cx="953407" cy="572044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</a:t>
          </a:r>
        </a:p>
      </dsp:txBody>
      <dsp:txXfrm>
        <a:off x="1181195" y="197021"/>
        <a:ext cx="953407" cy="572044"/>
      </dsp:txXfrm>
    </dsp:sp>
    <dsp:sp modelId="{11F3A163-664C-416C-B278-FC312965ECB5}">
      <dsp:nvSpPr>
        <dsp:cNvPr id="0" name=""/>
        <dsp:cNvSpPr/>
      </dsp:nvSpPr>
      <dsp:spPr>
        <a:xfrm>
          <a:off x="3305494" y="437323"/>
          <a:ext cx="188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68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" kern="1200"/>
        </a:p>
      </dsp:txBody>
      <dsp:txXfrm>
        <a:off x="3394353" y="481946"/>
        <a:ext cx="10964" cy="2194"/>
      </dsp:txXfrm>
    </dsp:sp>
    <dsp:sp modelId="{8F07BF9F-4614-4C17-97C3-9AE53B3E5401}">
      <dsp:nvSpPr>
        <dsp:cNvPr id="0" name=""/>
        <dsp:cNvSpPr/>
      </dsp:nvSpPr>
      <dsp:spPr>
        <a:xfrm>
          <a:off x="2353886" y="197021"/>
          <a:ext cx="953407" cy="572044"/>
        </a:xfrm>
        <a:prstGeom prst="rect">
          <a:avLst/>
        </a:prstGeom>
        <a:solidFill>
          <a:srgbClr val="08C2C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Déploiements en interne</a:t>
          </a:r>
        </a:p>
      </dsp:txBody>
      <dsp:txXfrm>
        <a:off x="2353886" y="197021"/>
        <a:ext cx="953407" cy="572044"/>
      </dsp:txXfrm>
    </dsp:sp>
    <dsp:sp modelId="{32B8C879-EF37-4B63-87CB-80CDCB305B0E}">
      <dsp:nvSpPr>
        <dsp:cNvPr id="0" name=""/>
        <dsp:cNvSpPr/>
      </dsp:nvSpPr>
      <dsp:spPr>
        <a:xfrm>
          <a:off x="4478185" y="437323"/>
          <a:ext cx="188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68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" kern="1200"/>
        </a:p>
      </dsp:txBody>
      <dsp:txXfrm>
        <a:off x="4567045" y="481946"/>
        <a:ext cx="10964" cy="2194"/>
      </dsp:txXfrm>
    </dsp:sp>
    <dsp:sp modelId="{27C737BC-C5A4-41E4-8E2F-2873CA0660C8}">
      <dsp:nvSpPr>
        <dsp:cNvPr id="0" name=""/>
        <dsp:cNvSpPr/>
      </dsp:nvSpPr>
      <dsp:spPr>
        <a:xfrm>
          <a:off x="3526577" y="197021"/>
          <a:ext cx="953407" cy="572044"/>
        </a:xfrm>
        <a:prstGeom prst="rect">
          <a:avLst/>
        </a:prstGeom>
        <a:solidFill>
          <a:srgbClr val="08C2C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Acceptation</a:t>
          </a:r>
        </a:p>
      </dsp:txBody>
      <dsp:txXfrm>
        <a:off x="3526577" y="197021"/>
        <a:ext cx="953407" cy="572044"/>
      </dsp:txXfrm>
    </dsp:sp>
    <dsp:sp modelId="{5EF682A8-4842-4794-A8C2-C3C4967ED8E0}">
      <dsp:nvSpPr>
        <dsp:cNvPr id="0" name=""/>
        <dsp:cNvSpPr/>
      </dsp:nvSpPr>
      <dsp:spPr>
        <a:xfrm>
          <a:off x="5650876" y="437323"/>
          <a:ext cx="18868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8683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400" kern="1200"/>
        </a:p>
      </dsp:txBody>
      <dsp:txXfrm>
        <a:off x="5739736" y="481946"/>
        <a:ext cx="10964" cy="2194"/>
      </dsp:txXfrm>
    </dsp:sp>
    <dsp:sp modelId="{D78AA341-CF13-4B67-94C8-824A8BC3BA6E}">
      <dsp:nvSpPr>
        <dsp:cNvPr id="0" name=""/>
        <dsp:cNvSpPr/>
      </dsp:nvSpPr>
      <dsp:spPr>
        <a:xfrm>
          <a:off x="4699269" y="197021"/>
          <a:ext cx="953407" cy="572044"/>
        </a:xfrm>
        <a:prstGeom prst="rect">
          <a:avLst/>
        </a:prstGeom>
        <a:solidFill>
          <a:srgbClr val="0D6BA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Déploiement en production</a:t>
          </a:r>
        </a:p>
      </dsp:txBody>
      <dsp:txXfrm>
        <a:off x="4699269" y="197021"/>
        <a:ext cx="953407" cy="572044"/>
      </dsp:txXfrm>
    </dsp:sp>
    <dsp:sp modelId="{F5DBB8EB-EA9A-475C-B5DB-F53369E08B47}">
      <dsp:nvSpPr>
        <dsp:cNvPr id="0" name=""/>
        <dsp:cNvSpPr/>
      </dsp:nvSpPr>
      <dsp:spPr>
        <a:xfrm>
          <a:off x="5871960" y="197021"/>
          <a:ext cx="953407" cy="572044"/>
        </a:xfrm>
        <a:prstGeom prst="rect">
          <a:avLst/>
        </a:prstGeom>
        <a:solidFill>
          <a:srgbClr val="08C2C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 post-déploiement</a:t>
          </a:r>
        </a:p>
      </dsp:txBody>
      <dsp:txXfrm>
        <a:off x="5871960" y="197021"/>
        <a:ext cx="953407" cy="5720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F7693-8E31-314A-82D0-9E6B32569C51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Alexandre AUBERT – Agile Tour Bordeaux 2019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E3A34-8B20-2348-A335-528A718F08A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67777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2B7B6-3567-2F4A-A2FB-661EDA1C9D8B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Alexandre AUBERT – Agile Tour Bordeaux 2019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4637F-BD1E-1A41-8377-62D5C9AE036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631955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AD42567-EC01-4B62-9902-C2EC835157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Alexandre AUBERT – Agile Tour Bordeaux 2019</a:t>
            </a:r>
          </a:p>
        </p:txBody>
      </p:sp>
    </p:spTree>
    <p:extLst>
      <p:ext uri="{BB962C8B-B14F-4D97-AF65-F5344CB8AC3E}">
        <p14:creationId xmlns:p14="http://schemas.microsoft.com/office/powerpoint/2010/main" val="4255526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tif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://www.atinternet.com" TargetMode="External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321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-29320"/>
            <a:ext cx="12192000" cy="6857999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Georgia"/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59" y="0"/>
            <a:ext cx="2704882" cy="2704882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568429" y="3213862"/>
            <a:ext cx="10894228" cy="1097011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44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337487"/>
            <a:ext cx="10894228" cy="1927944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Lucida Grande"/>
              <a:buNone/>
              <a:defRPr lang="fr-FR" sz="2800" b="0" kern="1200" cap="all" baseline="0" dirty="0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5888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20923" cy="682515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220922" cy="6825154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2562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32372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27938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19568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9F0D059-2208-D549-934E-90A159F2F8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7629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062F90A-0ADB-F941-84CB-3AA81A75EA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4820" y="0"/>
            <a:ext cx="1218718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072517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AFDC61D-9A2F-164E-AEE6-832E047C47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2173174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E0F60-D2CC-5B47-9389-19D9C0FCB4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2445" cy="6822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828695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CDA2362-9C23-9341-94F5-1A5AF3445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663"/>
          <a:stretch/>
        </p:blipFill>
        <p:spPr>
          <a:xfrm>
            <a:off x="0" y="-7053"/>
            <a:ext cx="12192000" cy="682905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7053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951578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71CADC-C751-9F4D-BD0C-023EB1DAD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365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296727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608FC2A-EC3E-D54C-AF75-59EA2B147F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062" y="0"/>
            <a:ext cx="12195061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94841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47D48-262A-714F-9245-D5EB836CEA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7288" cy="6823538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4214"/>
            <a:ext cx="12192000" cy="6819324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Georgia"/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59" y="0"/>
            <a:ext cx="2704882" cy="2704882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568429" y="3213862"/>
            <a:ext cx="10894228" cy="1097011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44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337487"/>
            <a:ext cx="10894228" cy="1927944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Lucida Grande"/>
              <a:buNone/>
              <a:defRPr lang="fr-FR" sz="2800" b="0" kern="1200" cap="all" baseline="0" dirty="0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74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1EDBEA2-992A-3046-ACFE-75BAEC51C1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009" y="0"/>
            <a:ext cx="1219600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33640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52A9615-F418-0E45-957F-1B1DD6705F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8" y="0"/>
            <a:ext cx="12195808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3808" y="-5474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2804945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3EC2768-C7C6-EF47-B185-5C1985E0C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72580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B5884-B807-C549-A0AB-EE3B57CDC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7407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46A49BF-0E67-0447-AAA0-2CF3F706A3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620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566782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AFAE8F-F27A-8047-97E5-E29A3C3BE0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14" y="0"/>
            <a:ext cx="12195613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3615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241244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1491107-C376-604F-85E5-A66B8E039A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0829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20829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4053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5C750A-3706-FD41-AC1F-A08BD815E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3614" y="0"/>
            <a:ext cx="12195613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275919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B86588B-6D2C-304B-A536-A45A7BAC25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490149" y="0"/>
            <a:ext cx="1219200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40365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E1D7E-D1A0-A749-9444-C434E4953D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43" y="-1"/>
            <a:ext cx="12197943" cy="6819547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5943" y="-1"/>
            <a:ext cx="12192001" cy="6829053"/>
          </a:xfrm>
          <a:prstGeom prst="rect">
            <a:avLst/>
          </a:prstGeom>
          <a:solidFill>
            <a:srgbClr val="072237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6" y="6378420"/>
            <a:ext cx="1747186" cy="40767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TextBox 22"/>
          <p:cNvSpPr txBox="1"/>
          <p:nvPr userDrawn="1"/>
        </p:nvSpPr>
        <p:spPr>
          <a:xfrm>
            <a:off x="5535830" y="6448329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Digital Intelligence Solutions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3798626-7BB4-7349-AE7D-25D4F3B56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1303F23C-C190-BB4E-BDAD-0F727CE7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965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4"/>
            <a:ext cx="12189255" cy="6819324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2745" y="4214"/>
            <a:ext cx="12192000" cy="6819324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Georgia"/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559" y="0"/>
            <a:ext cx="2704882" cy="2704882"/>
          </a:xfrm>
          <a:prstGeom prst="rect">
            <a:avLst/>
          </a:prstGeom>
        </p:spPr>
      </p:pic>
      <p:sp>
        <p:nvSpPr>
          <p:cNvPr id="9" name="Titre 1"/>
          <p:cNvSpPr>
            <a:spLocks noGrp="1"/>
          </p:cNvSpPr>
          <p:nvPr>
            <p:ph type="ctrTitle"/>
          </p:nvPr>
        </p:nvSpPr>
        <p:spPr>
          <a:xfrm>
            <a:off x="568429" y="3213862"/>
            <a:ext cx="10894228" cy="1097011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44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337487"/>
            <a:ext cx="10894228" cy="1927944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800" b="0" cap="all" baseline="0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7"/>
          <a:stretch/>
        </p:blipFill>
        <p:spPr>
          <a:xfrm>
            <a:off x="0" y="0"/>
            <a:ext cx="12192000" cy="683254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3496"/>
            <a:ext cx="12192001" cy="6829053"/>
          </a:xfrm>
          <a:prstGeom prst="rect">
            <a:avLst/>
          </a:prstGeom>
          <a:solidFill>
            <a:srgbClr val="072237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6" y="6378420"/>
            <a:ext cx="1747186" cy="40767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TextBox 22"/>
          <p:cNvSpPr txBox="1"/>
          <p:nvPr userDrawn="1"/>
        </p:nvSpPr>
        <p:spPr>
          <a:xfrm>
            <a:off x="5535830" y="6448329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Digital Intelligence Solutions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E3798626-7BB4-7349-AE7D-25D4F3B56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1303F23C-C190-BB4E-BDAD-0F727CE70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729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7" b="8585"/>
          <a:stretch/>
        </p:blipFill>
        <p:spPr>
          <a:xfrm>
            <a:off x="-1" y="0"/>
            <a:ext cx="12190499" cy="6822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0"/>
            <a:ext cx="12192001" cy="6829053"/>
          </a:xfrm>
          <a:prstGeom prst="rect">
            <a:avLst/>
          </a:prstGeom>
          <a:solidFill>
            <a:srgbClr val="072237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6" y="6378420"/>
            <a:ext cx="1747186" cy="40767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TextBox 22"/>
          <p:cNvSpPr txBox="1"/>
          <p:nvPr userDrawn="1"/>
        </p:nvSpPr>
        <p:spPr>
          <a:xfrm>
            <a:off x="5535830" y="6448329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Digital Intelligence Solutions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F6796429-6297-A44B-AE9F-B6CE643B7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7826695D-E886-C54F-B43D-57898BEA8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7705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l="3041" r="3041" b="6141"/>
          <a:stretch/>
        </p:blipFill>
        <p:spPr>
          <a:xfrm>
            <a:off x="0" y="1"/>
            <a:ext cx="1219200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-3526"/>
            <a:ext cx="12192001" cy="6829053"/>
          </a:xfrm>
          <a:prstGeom prst="rect">
            <a:avLst/>
          </a:prstGeom>
          <a:solidFill>
            <a:srgbClr val="072237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6" y="6378420"/>
            <a:ext cx="1747186" cy="40767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TextBox 22"/>
          <p:cNvSpPr txBox="1"/>
          <p:nvPr userDrawn="1"/>
        </p:nvSpPr>
        <p:spPr>
          <a:xfrm>
            <a:off x="5535830" y="6448329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Digital Intelligence Solutions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C70A4EA-8DDB-9A46-881C-F505B3E0B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BCE5C18-7A16-B946-9C38-058E9D349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04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F5A9E8-8497-CA4B-9278-3D9D97BDD7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798"/>
          <a:stretch/>
        </p:blipFill>
        <p:spPr>
          <a:xfrm>
            <a:off x="-1" y="0"/>
            <a:ext cx="12192001" cy="682747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2" y="-790"/>
            <a:ext cx="12192001" cy="6829053"/>
          </a:xfrm>
          <a:prstGeom prst="rect">
            <a:avLst/>
          </a:prstGeom>
          <a:solidFill>
            <a:srgbClr val="072237">
              <a:alpha val="5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56" y="6378420"/>
            <a:ext cx="1747186" cy="407677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0" name="TextBox 22"/>
          <p:cNvSpPr txBox="1"/>
          <p:nvPr userDrawn="1"/>
        </p:nvSpPr>
        <p:spPr>
          <a:xfrm>
            <a:off x="5535830" y="6448329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Digital Intelligence Solutions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C70A4EA-8DDB-9A46-881C-F505B3E0B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BCE5C18-7A16-B946-9C38-058E9D349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9863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e l’image 22">
            <a:extLst>
              <a:ext uri="{FF2B5EF4-FFF2-40B4-BE49-F238E27FC236}">
                <a16:creationId xmlns:a16="http://schemas.microsoft.com/office/drawing/2014/main" id="{9A1AA0B0-6904-B64F-9FE6-746A4286E5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7113" y="0"/>
            <a:ext cx="6084887" cy="6821488"/>
          </a:xfrm>
        </p:spPr>
        <p:txBody>
          <a:bodyPr/>
          <a:lstStyle/>
          <a:p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0" y="-1"/>
            <a:ext cx="6106330" cy="68234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4F83B1-3D7F-5641-AC9A-3D42C780E2D3}"/>
              </a:ext>
            </a:extLst>
          </p:cNvPr>
          <p:cNvSpPr/>
          <p:nvPr userDrawn="1"/>
        </p:nvSpPr>
        <p:spPr>
          <a:xfrm>
            <a:off x="-2" y="-1"/>
            <a:ext cx="6106330" cy="682344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62EF90F-99BA-F748-81F4-1E9229B4CBB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281156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F8D3473C-8AB3-894A-991F-DDEF4A750C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21021"/>
          </a:xfrm>
        </p:spPr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6A9C8035-7CF1-2C40-8685-6415238002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23955" y="799872"/>
            <a:ext cx="1944090" cy="1944090"/>
          </a:xfrm>
        </p:spPr>
      </p:sp>
    </p:spTree>
    <p:extLst>
      <p:ext uri="{BB962C8B-B14F-4D97-AF65-F5344CB8AC3E}">
        <p14:creationId xmlns:p14="http://schemas.microsoft.com/office/powerpoint/2010/main" val="30236968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306E4AA2-FFB6-B948-83EB-F102F886FD4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1113"/>
            <a:ext cx="12192000" cy="2716212"/>
          </a:xfrm>
        </p:spPr>
        <p:txBody>
          <a:bodyPr/>
          <a:lstStyle/>
          <a:p>
            <a:endParaRPr lang="fr-FR"/>
          </a:p>
        </p:txBody>
      </p:sp>
      <p:sp>
        <p:nvSpPr>
          <p:cNvPr id="14" name="Espace réservé de l’image 13">
            <a:extLst>
              <a:ext uri="{FF2B5EF4-FFF2-40B4-BE49-F238E27FC236}">
                <a16:creationId xmlns:a16="http://schemas.microsoft.com/office/drawing/2014/main" id="{B97AE929-AC63-1B40-81CA-E3CB36AE1C5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6518" y="1337135"/>
            <a:ext cx="1858963" cy="186055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E8231E28-8D0A-4F4B-80F2-5821005E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3464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996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1" r="21662"/>
          <a:stretch/>
        </p:blipFill>
        <p:spPr>
          <a:xfrm>
            <a:off x="0" y="0"/>
            <a:ext cx="6106330" cy="682344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6106330" cy="682344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6477192" y="274638"/>
            <a:ext cx="5105207" cy="593464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14" name="Sous-titre 2"/>
          <p:cNvSpPr>
            <a:spLocks noGrp="1"/>
          </p:cNvSpPr>
          <p:nvPr>
            <p:ph type="subTitle" idx="14"/>
          </p:nvPr>
        </p:nvSpPr>
        <p:spPr>
          <a:xfrm>
            <a:off x="6477193" y="893154"/>
            <a:ext cx="5105207" cy="732098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buNone/>
              <a:defRPr sz="1800" b="0" cap="none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2"/>
          </p:nvPr>
        </p:nvSpPr>
        <p:spPr>
          <a:xfrm>
            <a:off x="6477192" y="1815353"/>
            <a:ext cx="5105208" cy="431081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90DC4-21CC-0D48-9566-5E7D7E392F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509" r="25367"/>
          <a:stretch/>
        </p:blipFill>
        <p:spPr>
          <a:xfrm>
            <a:off x="0" y="-1"/>
            <a:ext cx="6106330" cy="682639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6106330" cy="6826393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6477192" y="274638"/>
            <a:ext cx="5105207" cy="593464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14" name="Sous-titre 2"/>
          <p:cNvSpPr>
            <a:spLocks noGrp="1"/>
          </p:cNvSpPr>
          <p:nvPr>
            <p:ph type="subTitle" idx="14"/>
          </p:nvPr>
        </p:nvSpPr>
        <p:spPr>
          <a:xfrm>
            <a:off x="6477193" y="893154"/>
            <a:ext cx="5105207" cy="732098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buNone/>
              <a:defRPr sz="1800" b="0" cap="none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2"/>
          </p:nvPr>
        </p:nvSpPr>
        <p:spPr>
          <a:xfrm>
            <a:off x="6477192" y="1815353"/>
            <a:ext cx="5105208" cy="431081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8609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439F87-990F-D149-8EFC-E708D0568A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08" r="33532"/>
          <a:stretch/>
        </p:blipFill>
        <p:spPr>
          <a:xfrm>
            <a:off x="0" y="0"/>
            <a:ext cx="6106330" cy="68199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6106330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6477192" y="274638"/>
            <a:ext cx="5105207" cy="593464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14" name="Sous-titre 2"/>
          <p:cNvSpPr>
            <a:spLocks noGrp="1"/>
          </p:cNvSpPr>
          <p:nvPr>
            <p:ph type="subTitle" idx="14"/>
          </p:nvPr>
        </p:nvSpPr>
        <p:spPr>
          <a:xfrm>
            <a:off x="6477193" y="893154"/>
            <a:ext cx="5105207" cy="732098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buNone/>
              <a:defRPr sz="1800" b="0" cap="none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5" name="Espace réservé du contenu 3"/>
          <p:cNvSpPr>
            <a:spLocks noGrp="1"/>
          </p:cNvSpPr>
          <p:nvPr>
            <p:ph sz="half" idx="2"/>
          </p:nvPr>
        </p:nvSpPr>
        <p:spPr>
          <a:xfrm>
            <a:off x="6477192" y="1815353"/>
            <a:ext cx="5105208" cy="431081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704168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8645CE8-CCA7-784F-A913-1BB5A1EED6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39" y="0"/>
            <a:ext cx="12172722" cy="6858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2154577" y="4527529"/>
            <a:ext cx="7882843" cy="56475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32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2154578" y="5115024"/>
            <a:ext cx="7882843" cy="6981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0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6ED4D-8CA8-C84D-B28D-E084EF530886}"/>
              </a:ext>
            </a:extLst>
          </p:cNvPr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1136192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4742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90000"/>
              <a:defRPr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3464"/>
          </a:xfrm>
        </p:spPr>
        <p:txBody>
          <a:bodyPr/>
          <a:lstStyle>
            <a:lvl1pPr>
              <a:defRPr/>
            </a:lvl1pPr>
          </a:lstStyle>
          <a:p>
            <a:endParaRPr lang="fr-FR"/>
          </a:p>
        </p:txBody>
      </p:sp>
      <p:sp>
        <p:nvSpPr>
          <p:cNvPr id="6" name="Sous-titre 2"/>
          <p:cNvSpPr>
            <a:spLocks noGrp="1"/>
          </p:cNvSpPr>
          <p:nvPr>
            <p:ph type="subTitle" idx="14"/>
          </p:nvPr>
        </p:nvSpPr>
        <p:spPr>
          <a:xfrm>
            <a:off x="609601" y="893154"/>
            <a:ext cx="10972800" cy="732098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buNone/>
              <a:defRPr sz="1800" b="0" cap="none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32934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34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815353"/>
            <a:ext cx="5136032" cy="431081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77192" y="1815353"/>
            <a:ext cx="5105208" cy="431081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Sous-titre 2"/>
          <p:cNvSpPr>
            <a:spLocks noGrp="1"/>
          </p:cNvSpPr>
          <p:nvPr>
            <p:ph type="subTitle" idx="14"/>
          </p:nvPr>
        </p:nvSpPr>
        <p:spPr>
          <a:xfrm>
            <a:off x="609601" y="893154"/>
            <a:ext cx="10972800" cy="732098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buNone/>
              <a:defRPr sz="1800" b="0" cap="none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6766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934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ous-titre 2"/>
          <p:cNvSpPr>
            <a:spLocks noGrp="1"/>
          </p:cNvSpPr>
          <p:nvPr>
            <p:ph type="subTitle" idx="14"/>
          </p:nvPr>
        </p:nvSpPr>
        <p:spPr>
          <a:xfrm>
            <a:off x="609600" y="893154"/>
            <a:ext cx="10972800" cy="787704"/>
          </a:xfr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buNone/>
              <a:defRPr sz="1800" b="0" cap="none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9335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1435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3"/>
            <a:ext cx="12192000" cy="6857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atin typeface="Georgia"/>
            </a:endParaRPr>
          </a:p>
        </p:txBody>
      </p:sp>
      <p:sp>
        <p:nvSpPr>
          <p:cNvPr id="6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22860" y="4068946"/>
            <a:ext cx="10946280" cy="571030"/>
          </a:xfrm>
        </p:spPr>
        <p:txBody>
          <a:bodyPr>
            <a:normAutofit/>
          </a:bodyPr>
          <a:lstStyle>
            <a:lvl1pPr marL="0" indent="0" algn="ctr">
              <a:buNone/>
              <a:defRPr sz="2400" b="0" cap="all" spc="200" baseline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err="1"/>
              <a:t>Thank</a:t>
            </a:r>
            <a:r>
              <a:rPr lang="fr-FR"/>
              <a:t> </a:t>
            </a:r>
            <a:r>
              <a:rPr lang="fr-FR" err="1"/>
              <a:t>you</a:t>
            </a:r>
            <a:r>
              <a:rPr lang="fr-FR"/>
              <a:t> !</a:t>
            </a:r>
          </a:p>
        </p:txBody>
      </p:sp>
      <p:sp>
        <p:nvSpPr>
          <p:cNvPr id="8" name="Espace réservé du contenu 2"/>
          <p:cNvSpPr>
            <a:spLocks noGrp="1"/>
          </p:cNvSpPr>
          <p:nvPr>
            <p:ph sz="quarter" idx="10" hasCustomPrompt="1"/>
          </p:nvPr>
        </p:nvSpPr>
        <p:spPr>
          <a:xfrm>
            <a:off x="622300" y="5283217"/>
            <a:ext cx="10946280" cy="36117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fr-FR"/>
              <a:t>Contact</a:t>
            </a:r>
          </a:p>
        </p:txBody>
      </p:sp>
      <p:sp>
        <p:nvSpPr>
          <p:cNvPr id="10" name="Espace réservé du contenu 3"/>
          <p:cNvSpPr>
            <a:spLocks noGrp="1"/>
          </p:cNvSpPr>
          <p:nvPr>
            <p:ph sz="quarter" idx="13" hasCustomPrompt="1"/>
          </p:nvPr>
        </p:nvSpPr>
        <p:spPr>
          <a:xfrm>
            <a:off x="621740" y="4949904"/>
            <a:ext cx="10947400" cy="357173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" name="ZoneTexte 1"/>
          <p:cNvSpPr txBox="1"/>
          <p:nvPr userDrawn="1"/>
        </p:nvSpPr>
        <p:spPr>
          <a:xfrm>
            <a:off x="2262497" y="6051613"/>
            <a:ext cx="7667008" cy="406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spcBef>
                <a:spcPct val="20000"/>
              </a:spcBef>
              <a:buClr>
                <a:schemeClr val="accent2"/>
              </a:buClr>
              <a:buSzPct val="120000"/>
              <a:buFont typeface="Lucida Grande"/>
              <a:buNone/>
              <a:defRPr sz="2400" cap="all">
                <a:solidFill>
                  <a:schemeClr val="accent2"/>
                </a:solidFill>
                <a:latin typeface="Montserrat-Bold"/>
                <a:cs typeface="Montserrat-Bold"/>
              </a:defRPr>
            </a:lvl1pPr>
            <a:lvl2pPr indent="0" algn="ctr">
              <a:spcBef>
                <a:spcPct val="20000"/>
              </a:spcBef>
              <a:buClr>
                <a:schemeClr val="accent3"/>
              </a:buClr>
              <a:buFont typeface="Lucida Grande"/>
              <a:buNone/>
              <a:defRPr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indent="0" algn="ctr">
              <a:spcBef>
                <a:spcPct val="20000"/>
              </a:spcBef>
              <a:buClr>
                <a:schemeClr val="accent4"/>
              </a:buClr>
              <a:buSzPct val="90000"/>
              <a:buFont typeface="Lucida Grande"/>
              <a:buNone/>
              <a:defRPr sz="16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indent="0" algn="ctr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indent="0" algn="ctr">
              <a:spcBef>
                <a:spcPct val="20000"/>
              </a:spcBef>
              <a:buFont typeface="Arial"/>
              <a:buNone/>
              <a:defRPr sz="14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z="1050" err="1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  <a:hlinkClick r:id="rId2"/>
              </a:rPr>
              <a:t>www.atinternet.com</a:t>
            </a:r>
            <a:endParaRPr lang="fr-FR" sz="1050">
              <a:solidFill>
                <a:srgbClr val="26ABE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6" b="11550"/>
          <a:stretch/>
        </p:blipFill>
        <p:spPr>
          <a:xfrm>
            <a:off x="4044638" y="432710"/>
            <a:ext cx="4101604" cy="32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77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DD5D69C-ED06-417C-B154-15E435CD3618}"/>
              </a:ext>
            </a:extLst>
          </p:cNvPr>
          <p:cNvSpPr/>
          <p:nvPr userDrawn="1"/>
        </p:nvSpPr>
        <p:spPr>
          <a:xfrm>
            <a:off x="335360" y="332656"/>
            <a:ext cx="11521278" cy="104386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11" name="Espace réservé pour une image  12">
            <a:extLst>
              <a:ext uri="{FF2B5EF4-FFF2-40B4-BE49-F238E27FC236}">
                <a16:creationId xmlns:a16="http://schemas.microsoft.com/office/drawing/2014/main" id="{C812BBE9-212E-4FAB-B2BB-847408E3D0F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35360" y="332656"/>
            <a:ext cx="11521278" cy="5677725"/>
          </a:xfrm>
          <a:custGeom>
            <a:avLst/>
            <a:gdLst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4628006 w 5976664"/>
              <a:gd name="connsiteY7" fmla="*/ 1371414 h 5849069"/>
              <a:gd name="connsiteX8" fmla="*/ 4628006 w 5976664"/>
              <a:gd name="connsiteY8" fmla="*/ 1299294 h 5849069"/>
              <a:gd name="connsiteX9" fmla="*/ 0 w 5976664"/>
              <a:gd name="connsiteY9" fmla="*/ 1299294 h 5849069"/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5182297 w 5976664"/>
              <a:gd name="connsiteY7" fmla="*/ 1265572 h 5849069"/>
              <a:gd name="connsiteX8" fmla="*/ 4628006 w 5976664"/>
              <a:gd name="connsiteY8" fmla="*/ 1299294 h 5849069"/>
              <a:gd name="connsiteX9" fmla="*/ 0 w 5976664"/>
              <a:gd name="connsiteY9" fmla="*/ 1299294 h 5849069"/>
              <a:gd name="connsiteX10" fmla="*/ 0 w 5976664"/>
              <a:gd name="connsiteY10" fmla="*/ 0 h 5849069"/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4628006 w 5976664"/>
              <a:gd name="connsiteY7" fmla="*/ 1299294 h 5849069"/>
              <a:gd name="connsiteX8" fmla="*/ 0 w 5976664"/>
              <a:gd name="connsiteY8" fmla="*/ 1299294 h 5849069"/>
              <a:gd name="connsiteX9" fmla="*/ 0 w 5976664"/>
              <a:gd name="connsiteY9" fmla="*/ 0 h 5849069"/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0 w 5976664"/>
              <a:gd name="connsiteY7" fmla="*/ 1299294 h 5849069"/>
              <a:gd name="connsiteX8" fmla="*/ 0 w 5976664"/>
              <a:gd name="connsiteY8" fmla="*/ 0 h 5849069"/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5506932 w 5976664"/>
              <a:gd name="connsiteY6" fmla="*/ 1297325 h 5849069"/>
              <a:gd name="connsiteX7" fmla="*/ 0 w 5976664"/>
              <a:gd name="connsiteY7" fmla="*/ 1299294 h 5849069"/>
              <a:gd name="connsiteX8" fmla="*/ 0 w 5976664"/>
              <a:gd name="connsiteY8" fmla="*/ 0 h 5849069"/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5522921 w 5976664"/>
              <a:gd name="connsiteY5" fmla="*/ 5844386 h 5849069"/>
              <a:gd name="connsiteX6" fmla="*/ 5506932 w 5976664"/>
              <a:gd name="connsiteY6" fmla="*/ 1297325 h 5849069"/>
              <a:gd name="connsiteX7" fmla="*/ 0 w 5976664"/>
              <a:gd name="connsiteY7" fmla="*/ 1299294 h 5849069"/>
              <a:gd name="connsiteX8" fmla="*/ 0 w 5976664"/>
              <a:gd name="connsiteY8" fmla="*/ 0 h 5849069"/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5490943 w 5976664"/>
              <a:gd name="connsiteY5" fmla="*/ 5833802 h 5849069"/>
              <a:gd name="connsiteX6" fmla="*/ 5506932 w 5976664"/>
              <a:gd name="connsiteY6" fmla="*/ 1297325 h 5849069"/>
              <a:gd name="connsiteX7" fmla="*/ 0 w 5976664"/>
              <a:gd name="connsiteY7" fmla="*/ 1299294 h 5849069"/>
              <a:gd name="connsiteX8" fmla="*/ 0 w 5976664"/>
              <a:gd name="connsiteY8" fmla="*/ 0 h 5849069"/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5512262 w 5976664"/>
              <a:gd name="connsiteY5" fmla="*/ 5833802 h 5849069"/>
              <a:gd name="connsiteX6" fmla="*/ 5506932 w 5976664"/>
              <a:gd name="connsiteY6" fmla="*/ 1297325 h 5849069"/>
              <a:gd name="connsiteX7" fmla="*/ 0 w 5976664"/>
              <a:gd name="connsiteY7" fmla="*/ 1299294 h 5849069"/>
              <a:gd name="connsiteX8" fmla="*/ 0 w 5976664"/>
              <a:gd name="connsiteY8" fmla="*/ 0 h 5849069"/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5512262 w 5976664"/>
              <a:gd name="connsiteY5" fmla="*/ 5833802 h 5849069"/>
              <a:gd name="connsiteX6" fmla="*/ 5506932 w 5976664"/>
              <a:gd name="connsiteY6" fmla="*/ 1297325 h 5849069"/>
              <a:gd name="connsiteX7" fmla="*/ 0 w 5976664"/>
              <a:gd name="connsiteY7" fmla="*/ 1087610 h 5849069"/>
              <a:gd name="connsiteX8" fmla="*/ 0 w 5976664"/>
              <a:gd name="connsiteY8" fmla="*/ 0 h 5849069"/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5512262 w 5976664"/>
              <a:gd name="connsiteY5" fmla="*/ 5833802 h 5849069"/>
              <a:gd name="connsiteX6" fmla="*/ 5496272 w 5976664"/>
              <a:gd name="connsiteY6" fmla="*/ 1064473 h 5849069"/>
              <a:gd name="connsiteX7" fmla="*/ 0 w 5976664"/>
              <a:gd name="connsiteY7" fmla="*/ 1087610 h 5849069"/>
              <a:gd name="connsiteX8" fmla="*/ 0 w 5976664"/>
              <a:gd name="connsiteY8" fmla="*/ 0 h 58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76664" h="5849069">
                <a:moveTo>
                  <a:pt x="0" y="0"/>
                </a:moveTo>
                <a:lnTo>
                  <a:pt x="5976664" y="0"/>
                </a:lnTo>
                <a:lnTo>
                  <a:pt x="5976664" y="5849069"/>
                </a:lnTo>
                <a:lnTo>
                  <a:pt x="4632843" y="5849069"/>
                </a:lnTo>
                <a:lnTo>
                  <a:pt x="4632843" y="5844386"/>
                </a:lnTo>
                <a:lnTo>
                  <a:pt x="5512262" y="5833802"/>
                </a:lnTo>
                <a:cubicBezTo>
                  <a:pt x="5506932" y="4318115"/>
                  <a:pt x="5501602" y="2580160"/>
                  <a:pt x="5496272" y="1064473"/>
                </a:cubicBezTo>
                <a:lnTo>
                  <a:pt x="0" y="10876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5663462-3421-4CF1-865C-D267CDA435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473281"/>
            <a:ext cx="11521278" cy="9032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650D1CCD-C5C5-4B50-A8C8-F5A70CD749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43472" y="1988840"/>
            <a:ext cx="8208911" cy="3744416"/>
          </a:xfrm>
        </p:spPr>
        <p:txBody>
          <a:bodyPr tIns="36000" bIns="3600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220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/>
              <a:t>Modifier les styles du texte du masque</a:t>
            </a:r>
          </a:p>
        </p:txBody>
      </p:sp>
      <p:sp>
        <p:nvSpPr>
          <p:cNvPr id="19" name="Espace réservé du texte 19">
            <a:extLst>
              <a:ext uri="{FF2B5EF4-FFF2-40B4-BE49-F238E27FC236}">
                <a16:creationId xmlns:a16="http://schemas.microsoft.com/office/drawing/2014/main" id="{8EE6A684-0469-4B25-9B56-0FAFE447ED5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40416" y="1988840"/>
            <a:ext cx="417427" cy="3841796"/>
          </a:xfrm>
        </p:spPr>
        <p:txBody>
          <a:bodyPr wrap="none" tIns="360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Tx/>
              <a:buFont typeface="+mj-lt"/>
              <a:buNone/>
              <a:tabLst/>
              <a:defRPr sz="220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75A8E5F-2865-4DEC-A3D8-02A8B8FF834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0955437" y="6266208"/>
            <a:ext cx="1333251" cy="365125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F0136FC-79F4-436B-B89D-6EEC8FBCD284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6096000" y="6266208"/>
            <a:ext cx="4968552" cy="365125"/>
          </a:xfrm>
        </p:spPr>
        <p:txBody>
          <a:bodyPr/>
          <a:lstStyle/>
          <a:p>
            <a:r>
              <a:rPr lang="fr-FR"/>
              <a:t>"DevOps" : missions et types de profils - 05 juin 2019</a:t>
            </a:r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5007488-6EF9-405E-B3AA-D984FFE13E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A57235EC-159A-4C7E-A680-7883DF5088C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53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BA2A0F-972C-4149-B823-E4F6A0D65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B15DE42-8245-46D1-A953-18AF996F6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65F14D-D78A-41DD-AA29-2948369A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DCAFD6-A6A0-4BF0-8F9C-1291BB00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0B2103-5DC5-4EB0-BB8C-21E87C9C4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1114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EB84F-569E-47DF-827E-A5C19278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4488CE-79F5-463E-8039-BCE0C02EC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35A502-D4C9-4D77-A422-BFE85D5A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F43E08-C66E-434D-A75C-E80E9732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AB1C73-0D56-4D68-8494-5F4BF116C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7208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C64EB5-F6F7-4665-9DFB-8A898D2D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B45802D-BBF3-4C9D-B63B-74AF7CE0A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A4DC4-49AA-4229-BE31-7644FA3A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3D8571-4C5F-4586-9A5B-E4D239E6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AD2D23-AB46-4F5E-B520-B1897A4FD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99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9181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31D556-2A55-41FA-AB23-5A2CFB86E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667663-0D97-45B2-9E2B-BB54A9F99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DFC2B2B-F91E-4FBE-B359-A646E79F2C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3F377A-7BE3-4379-9EF6-5F8498C67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098F96E-9F12-4C68-A320-4D7DAE68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B4165B-B496-4EBA-8B18-C403D5C7D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93263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09770-5183-42B2-90D4-D097A64C8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B1F449-DC9E-49E7-AD7E-0ED631071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17BCABD-B8E9-47E0-81C7-E8AAF0EEE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85E4D4-D009-4598-BAC0-048087D49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B47929-775E-462E-B681-24BF58CF76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4BCB437-142C-4706-8CAD-89EBCE68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CF89970-10DB-4B27-863E-9E429B26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B05F25D-1ABF-471B-9A52-89CC89B1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1560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711B8F-0695-4F04-9699-75D1B8E4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5E71F2-4D5E-4782-9162-F28DF7346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DF9D06-A2BB-48DB-B915-4906D0A1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74920A-9D79-4AA1-8089-4C284E3E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771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CAF284-1425-4202-B999-DF109121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B460C9B-D052-4CD9-8473-A2AE76ED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FF3BC8-8596-4F98-8F34-28D97536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0871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315EDC-38AE-43A0-BA14-7A2C6129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F5EAB-4AEC-430D-8868-87DDB21E2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D2243D-8E62-4FE7-AEE4-BA494520BC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CBBD65-D63E-49F9-B2B0-1DB90708A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54916B-3DDA-423F-9E67-A6BBB116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EE1781-5A41-4AB3-A128-576101E4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4727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78B01F-0F84-457B-B4E6-A08FD99B3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3348D48-7913-4F47-8169-CA0460096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F5A458-4DBE-4317-9AC1-2DA1807BA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6D2913-6E1E-460B-A76F-CEECB619D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16D405-C4BE-4A63-AE98-AE3133CE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7C2903-BEB2-4252-962C-E1855B5D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567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944C86-1914-4489-8A6A-8C4EA0CC6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C2242F-D212-4456-8BDE-FC3710E3E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D9981C-7BDB-47A0-B3EE-9C81530A5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FB13D2-6789-4EFE-9071-5A63D7A2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D6E8EF-45B3-40FD-BD5D-396994A06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13227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ADFCEA2-D8A5-4440-B391-8CF475963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5E5B9B1-F64A-46B3-93C1-7CD6CC1D0C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D5CC89-68CB-4637-89F3-096ADB757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FF6120-0766-4AF4-BBE8-152FED0A5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2B18AA-DA9E-4FB2-9436-31D0C338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2433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>
            <a:spLocks noGrp="1"/>
          </p:cNvSpPr>
          <p:nvPr>
            <p:ph type="ctrTitle"/>
          </p:nvPr>
        </p:nvSpPr>
        <p:spPr>
          <a:xfrm>
            <a:off x="568429" y="3529694"/>
            <a:ext cx="10946280" cy="1097011"/>
          </a:xfrm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Sous-titre 2"/>
          <p:cNvSpPr>
            <a:spLocks noGrp="1"/>
          </p:cNvSpPr>
          <p:nvPr>
            <p:ph type="subTitle" idx="1"/>
          </p:nvPr>
        </p:nvSpPr>
        <p:spPr>
          <a:xfrm>
            <a:off x="568429" y="4650845"/>
            <a:ext cx="10946280" cy="1308958"/>
          </a:xfrm>
        </p:spPr>
        <p:txBody>
          <a:bodyPr>
            <a:normAutofit/>
          </a:bodyPr>
          <a:lstStyle>
            <a:lvl1pPr marL="0" indent="0" algn="l">
              <a:buNone/>
              <a:defRPr sz="2400" cap="none">
                <a:solidFill>
                  <a:srgbClr val="0CACF8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47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A76D4B-53B4-9746-8FEB-B564FC4A6B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4"/>
            <a:ext cx="12189255" cy="6819324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-2744" y="0"/>
            <a:ext cx="12191999" cy="6823538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3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5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081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302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22302"/>
            <a:ext cx="12191999" cy="6858000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3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5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189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3278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-2"/>
            <a:ext cx="12192000" cy="6832783"/>
          </a:xfrm>
          <a:prstGeom prst="rect">
            <a:avLst/>
          </a:prstGeom>
          <a:solidFill>
            <a:srgbClr val="072237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sp>
        <p:nvSpPr>
          <p:cNvPr id="10" name="Titre 1"/>
          <p:cNvSpPr>
            <a:spLocks noGrp="1"/>
          </p:cNvSpPr>
          <p:nvPr>
            <p:ph type="ctrTitle"/>
          </p:nvPr>
        </p:nvSpPr>
        <p:spPr>
          <a:xfrm>
            <a:off x="568429" y="3524113"/>
            <a:ext cx="7882843" cy="10970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Autofit/>
          </a:bodyPr>
          <a:lstStyle>
            <a:lvl1pPr algn="l">
              <a:defRPr sz="4000" b="0" cap="all">
                <a:solidFill>
                  <a:schemeClr val="bg1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fr-FR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568429" y="4638320"/>
            <a:ext cx="7882843" cy="13089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l">
              <a:buNone/>
              <a:defRPr sz="2400" b="0" cap="none">
                <a:solidFill>
                  <a:srgbClr val="0CACF8"/>
                </a:solidFill>
                <a:effectLst/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557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813368"/>
            <a:ext cx="10972800" cy="43127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5" y="6339535"/>
            <a:ext cx="1802699" cy="42063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822000"/>
            <a:ext cx="12192000" cy="36000"/>
          </a:xfrm>
          <a:prstGeom prst="rect">
            <a:avLst/>
          </a:prstGeom>
          <a:gradFill>
            <a:gsLst>
              <a:gs pos="77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  <a:gs pos="38000">
                <a:schemeClr val="tx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</p:spTree>
    <p:extLst>
      <p:ext uri="{BB962C8B-B14F-4D97-AF65-F5344CB8AC3E}">
        <p14:creationId xmlns:p14="http://schemas.microsoft.com/office/powerpoint/2010/main" val="233098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75" r:id="rId2"/>
    <p:sldLayoutId id="2147483673" r:id="rId3"/>
    <p:sldLayoutId id="2147483692" r:id="rId4"/>
    <p:sldLayoutId id="2147483663" r:id="rId5"/>
    <p:sldLayoutId id="2147483665" r:id="rId6"/>
    <p:sldLayoutId id="2147483696" r:id="rId7"/>
    <p:sldLayoutId id="2147483649" r:id="rId8"/>
    <p:sldLayoutId id="2147483667" r:id="rId9"/>
    <p:sldLayoutId id="2147483668" r:id="rId10"/>
    <p:sldLayoutId id="2147483669" r:id="rId11"/>
    <p:sldLayoutId id="2147483671" r:id="rId12"/>
    <p:sldLayoutId id="2147483687" r:id="rId13"/>
    <p:sldLayoutId id="2147483688" r:id="rId14"/>
    <p:sldLayoutId id="2147483689" r:id="rId15"/>
    <p:sldLayoutId id="2147483697" r:id="rId16"/>
    <p:sldLayoutId id="2147483705" r:id="rId17"/>
    <p:sldLayoutId id="2147483676" r:id="rId18"/>
    <p:sldLayoutId id="2147483679" r:id="rId19"/>
    <p:sldLayoutId id="2147483680" r:id="rId20"/>
    <p:sldLayoutId id="2147483681" r:id="rId21"/>
    <p:sldLayoutId id="2147483682" r:id="rId22"/>
    <p:sldLayoutId id="2147483706" r:id="rId23"/>
    <p:sldLayoutId id="2147483683" r:id="rId24"/>
    <p:sldLayoutId id="2147483684" r:id="rId25"/>
    <p:sldLayoutId id="2147483690" r:id="rId26"/>
    <p:sldLayoutId id="2147483686" r:id="rId27"/>
    <p:sldLayoutId id="2147483691" r:id="rId28"/>
    <p:sldLayoutId id="2147483704" r:id="rId29"/>
    <p:sldLayoutId id="2147483698" r:id="rId30"/>
    <p:sldLayoutId id="2147483699" r:id="rId31"/>
    <p:sldLayoutId id="2147483700" r:id="rId32"/>
    <p:sldLayoutId id="2147483703" r:id="rId33"/>
    <p:sldLayoutId id="2147483693" r:id="rId34"/>
    <p:sldLayoutId id="2147483694" r:id="rId35"/>
    <p:sldLayoutId id="2147483695" r:id="rId36"/>
    <p:sldLayoutId id="2147483674" r:id="rId37"/>
    <p:sldLayoutId id="2147483701" r:id="rId38"/>
    <p:sldLayoutId id="2147483702" r:id="rId39"/>
    <p:sldLayoutId id="2147483672" r:id="rId40"/>
    <p:sldLayoutId id="2147483650" r:id="rId41"/>
    <p:sldLayoutId id="2147483652" r:id="rId42"/>
    <p:sldLayoutId id="2147483664" r:id="rId43"/>
    <p:sldLayoutId id="2147483654" r:id="rId44"/>
    <p:sldLayoutId id="2147483662" r:id="rId45"/>
    <p:sldLayoutId id="2147483707" r:id="rId4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2800" b="0" i="0" kern="1200" cap="all" spc="1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10000"/>
        <a:buFont typeface="Lucida Grande"/>
        <a:buChar char="›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›"/>
        <a:defRPr sz="1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6"/>
        </a:buClr>
        <a:buSzPct val="100000"/>
        <a:buFont typeface="Lucida Grande"/>
        <a:buChar char="›"/>
        <a:defRPr sz="16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Font typeface="Arial" charset="0"/>
        <a:buChar char="•"/>
        <a:defRPr sz="14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4"/>
        </a:buClr>
        <a:buFont typeface="Courier New" charset="0"/>
        <a:buChar char="o"/>
        <a:defRPr sz="14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1A3923-770A-4CAA-9149-595DE43E7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AD9C39D-D04D-441C-9064-383D3E20B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426C72-DAF3-43C0-B681-0A2DE959F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08078-6CFA-4362-9CE9-5570CC34A5A6}" type="datetimeFigureOut">
              <a:rPr lang="fr-FR" smtClean="0"/>
              <a:t>30/10/2019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6DFB28-ABE2-45B4-BD3C-4207183655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B503C2-0DC3-4F4F-A1BD-C96E106E9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A971F-B65B-480E-AE0F-4AFE93720E8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673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8.png"/><Relationship Id="rId5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continuous-integration-code-deliverables-and-environments-13e007eb8e8d" TargetMode="External"/><Relationship Id="rId2" Type="http://schemas.openxmlformats.org/officeDocument/2006/relationships/hyperlink" Target="https://jenkins.io/doc/pipeline/steps/pipeline-input-step" TargetMode="External"/><Relationship Id="rId1" Type="http://schemas.openxmlformats.org/officeDocument/2006/relationships/slideLayout" Target="../slideLayouts/slideLayout4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2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(null)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4000" r="-5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5">
            <a:extLst>
              <a:ext uri="{FF2B5EF4-FFF2-40B4-BE49-F238E27FC236}">
                <a16:creationId xmlns:a16="http://schemas.microsoft.com/office/drawing/2014/main" id="{B4211ACE-ED23-4B4D-AA97-B811E0918E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200"/>
                    </a14:imgEffect>
                    <a14:imgEffect>
                      <a14:saturation sat="186000"/>
                    </a14:imgEffect>
                    <a14:imgEffect>
                      <a14:brightnessContrast bright="-30000" contrast="1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4166755" y="-62346"/>
            <a:ext cx="22962263" cy="698269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D30BB8-D2B7-9A48-B33B-F73EA0C57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885" y="3992321"/>
            <a:ext cx="10894228" cy="1097011"/>
          </a:xfrm>
        </p:spPr>
        <p:txBody>
          <a:bodyPr/>
          <a:lstStyle/>
          <a:p>
            <a:r>
              <a:rPr lang="en-GB" dirty="0"/>
              <a:t>L’intégration </a:t>
            </a:r>
            <a:r>
              <a:rPr lang="en-GB" dirty="0">
                <a:solidFill>
                  <a:srgbClr val="0CACF8"/>
                </a:solidFill>
              </a:rPr>
              <a:t>(dis)</a:t>
            </a:r>
            <a:r>
              <a:rPr lang="en-GB" dirty="0"/>
              <a:t>continue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88CBA8C-A41B-4899-8475-30B7841BA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28" y="0"/>
            <a:ext cx="2958542" cy="295854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DD02988-6061-4F24-9C49-36CAAB0A1F8B}"/>
              </a:ext>
            </a:extLst>
          </p:cNvPr>
          <p:cNvSpPr txBox="1"/>
          <p:nvPr/>
        </p:nvSpPr>
        <p:spPr>
          <a:xfrm>
            <a:off x="3669722" y="5089332"/>
            <a:ext cx="4852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accent2"/>
                </a:solidFill>
              </a:rPr>
              <a:t>Alexandre AUBERT – Agile Tour Bordeaux 2019</a:t>
            </a:r>
          </a:p>
        </p:txBody>
      </p:sp>
    </p:spTree>
    <p:extLst>
      <p:ext uri="{BB962C8B-B14F-4D97-AF65-F5344CB8AC3E}">
        <p14:creationId xmlns:p14="http://schemas.microsoft.com/office/powerpoint/2010/main" val="681302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FE51-8BBC-2145-9C8C-856B14604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ALLER VERS L’AUTOMATISATION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013DC-FC00-6E4D-842A-0AE56FBB4C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Une culture, </a:t>
            </a:r>
            <a:r>
              <a:rPr lang="en-GB" dirty="0" err="1"/>
              <a:t>une</a:t>
            </a:r>
            <a:r>
              <a:rPr lang="en-GB" dirty="0"/>
              <a:t> stratégie, des hommes et des femmes</a:t>
            </a:r>
          </a:p>
        </p:txBody>
      </p:sp>
    </p:spTree>
    <p:extLst>
      <p:ext uri="{BB962C8B-B14F-4D97-AF65-F5344CB8AC3E}">
        <p14:creationId xmlns:p14="http://schemas.microsoft.com/office/powerpoint/2010/main" val="611203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1" y="241565"/>
            <a:ext cx="10972800" cy="593464"/>
          </a:xfrm>
        </p:spPr>
        <p:txBody>
          <a:bodyPr/>
          <a:lstStyle/>
          <a:p>
            <a:r>
              <a:rPr lang="en-GB" dirty="0"/>
              <a:t>ALLER VERS L’AUTOMATISATION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GB" dirty="0"/>
              <a:t>Une culture à </a:t>
            </a:r>
            <a:r>
              <a:rPr lang="en-GB" dirty="0" err="1"/>
              <a:t>développer</a:t>
            </a:r>
            <a:endParaRPr lang="en-GB" dirty="0"/>
          </a:p>
          <a:p>
            <a:endParaRPr lang="en-GB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9444960-66A8-4CFC-A29C-3273E0F23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571" y="4287108"/>
            <a:ext cx="6079429" cy="249536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07B3690-90CA-4725-9A79-B869E47A3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572" y="4400339"/>
            <a:ext cx="2606222" cy="11227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A56848-3BB0-4A14-9CBD-2CB172E633F7}"/>
              </a:ext>
            </a:extLst>
          </p:cNvPr>
          <p:cNvSpPr/>
          <p:nvPr/>
        </p:nvSpPr>
        <p:spPr>
          <a:xfrm>
            <a:off x="204088" y="1421977"/>
            <a:ext cx="11783824" cy="4690515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« Prendre conscience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Accepter la réalité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Identifier les problèmes et les prioriser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Identifier les solutions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Étendre les task-forces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Livrer moins souvent (jamais ?)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Ne rien livrer pendant 6 mois</a:t>
            </a: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« Convaincre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Chiffrer/expliquer les gains potentiels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Coût de la (non) qualité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Image de l’entreprise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Satisfaction des clients</a:t>
            </a:r>
            <a:endParaRPr lang="fr-FR" sz="1600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Développer une vision à plus long terme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Valider les investissements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Temps de dev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Formation / outillage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Ressources (testeurs / </a:t>
            </a:r>
            <a:r>
              <a:rPr lang="fr-FR" sz="1600" dirty="0" err="1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devops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« Avancer par étape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Eviter l’effet big bang</a:t>
            </a:r>
            <a:endParaRPr lang="fr-FR" sz="1600" dirty="0">
              <a:solidFill>
                <a:srgbClr val="26ABE2"/>
              </a:solidFill>
              <a:latin typeface="Calibri" charset="0"/>
              <a:ea typeface="Calibri" charset="0"/>
              <a:cs typeface="Calibri" charset="0"/>
            </a:endParaRP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	Tirer profit de chaque avancée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	Pas d’effet tunnel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Ne pas délaisser les clients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Gérer les frustrations et réticences éventuelles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	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U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n chantier « ENORME »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	On n’y arrivera « JAMAIS » !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EDA5388-3311-4A0B-B52F-AB2FFD041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541" y="4454445"/>
            <a:ext cx="1909564" cy="127779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B1E6C18-B983-406F-9A68-1D9087446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0178" y="5265186"/>
            <a:ext cx="1540244" cy="106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7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ALLER VERS L’AUTOMATISATION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Une stratégie à définir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8AE1CF-3DC0-4968-9FB2-97B4F49A3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83" y="737464"/>
            <a:ext cx="3370660" cy="5992284"/>
          </a:xfrm>
          <a:prstGeom prst="rect">
            <a:avLst/>
          </a:prstGeom>
        </p:spPr>
      </p:pic>
      <p:pic>
        <p:nvPicPr>
          <p:cNvPr id="11" name="Image 10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3A5833C6-2110-4B0C-807D-40023523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849" y="1649237"/>
            <a:ext cx="7084151" cy="5002823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40AC4612-27B5-4EF0-B219-963A922F6562}"/>
              </a:ext>
            </a:extLst>
          </p:cNvPr>
          <p:cNvSpPr/>
          <p:nvPr/>
        </p:nvSpPr>
        <p:spPr>
          <a:xfrm>
            <a:off x="3831334" y="3733606"/>
            <a:ext cx="1002323" cy="624254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61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ALLER VERS L’AUTOMATISATION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Des hommes et des femmes</a:t>
            </a:r>
          </a:p>
        </p:txBody>
      </p:sp>
      <p:pic>
        <p:nvPicPr>
          <p:cNvPr id="8" name="Picture 30" descr="Afficher l'image d'origine">
            <a:extLst>
              <a:ext uri="{FF2B5EF4-FFF2-40B4-BE49-F238E27FC236}">
                <a16:creationId xmlns:a16="http://schemas.microsoft.com/office/drawing/2014/main" id="{AA3602EB-DEFF-4BE1-9ACA-A65918C6C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746889"/>
            <a:ext cx="1118227" cy="111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Afficher l'image d'origine">
            <a:extLst>
              <a:ext uri="{FF2B5EF4-FFF2-40B4-BE49-F238E27FC236}">
                <a16:creationId xmlns:a16="http://schemas.microsoft.com/office/drawing/2014/main" id="{6ACAC484-EEEB-4311-8A71-12B2183F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52" y="4387191"/>
            <a:ext cx="1681543" cy="111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Afficher l'image d'origine">
            <a:extLst>
              <a:ext uri="{FF2B5EF4-FFF2-40B4-BE49-F238E27FC236}">
                <a16:creationId xmlns:a16="http://schemas.microsoft.com/office/drawing/2014/main" id="{19C374FC-3EFB-49BD-BFD5-78E53768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690" y="1746889"/>
            <a:ext cx="1224376" cy="122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fficher l'image d'origine">
            <a:extLst>
              <a:ext uri="{FF2B5EF4-FFF2-40B4-BE49-F238E27FC236}">
                <a16:creationId xmlns:a16="http://schemas.microsoft.com/office/drawing/2014/main" id="{62462720-05F4-48B6-AB31-EA20AAB20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53" y="4334116"/>
            <a:ext cx="1224376" cy="122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63C6CDD-F623-4FA4-9F22-78403CB565C1}"/>
              </a:ext>
            </a:extLst>
          </p:cNvPr>
          <p:cNvSpPr/>
          <p:nvPr/>
        </p:nvSpPr>
        <p:spPr>
          <a:xfrm>
            <a:off x="2009482" y="1551670"/>
            <a:ext cx="4086517" cy="221599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« Communiquer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Informer / donner du sens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Diffusion des documents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Affichage de visuels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Réunions avec chaque équipe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Indicateurs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Temps de livraison,  niveau d’exploit.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959B3A6-0E8A-4835-AB4B-DCF2A94467A9}"/>
              </a:ext>
            </a:extLst>
          </p:cNvPr>
          <p:cNvSpPr/>
          <p:nvPr/>
        </p:nvSpPr>
        <p:spPr>
          <a:xfrm>
            <a:off x="2118295" y="4181386"/>
            <a:ext cx="3868890" cy="203132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« Former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Fondamentaux du test logiciel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Tests unitaires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Agilité et activités de test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L’intégration continue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La dette technique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3F66CD-3041-4384-9787-EECEA037272F}"/>
              </a:ext>
            </a:extLst>
          </p:cNvPr>
          <p:cNvSpPr/>
          <p:nvPr/>
        </p:nvSpPr>
        <p:spPr>
          <a:xfrm>
            <a:off x="8019757" y="1546547"/>
            <a:ext cx="4029368" cy="162506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« Outiller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L’intégration continue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Git, Jenkins, docker, </a:t>
            </a:r>
            <a:r>
              <a:rPr lang="fr-FR" sz="1600" dirty="0" err="1">
                <a:solidFill>
                  <a:srgbClr val="26ABE2"/>
                </a:solidFill>
                <a:latin typeface="Calibri" charset="0"/>
                <a:cs typeface="Calibri" charset="0"/>
              </a:rPr>
              <a:t>kubernetes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…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Les tests automatisés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SOAP UI, </a:t>
            </a:r>
            <a:r>
              <a:rPr lang="fr-FR" sz="1600" dirty="0" err="1">
                <a:solidFill>
                  <a:srgbClr val="26ABE2"/>
                </a:solidFill>
                <a:latin typeface="Calibri" charset="0"/>
                <a:cs typeface="Calibri" charset="0"/>
              </a:rPr>
              <a:t>Cypress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, NightwatchJS, Sonar…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F9E0BA-8B91-435B-986C-2156999FB6C6}"/>
              </a:ext>
            </a:extLst>
          </p:cNvPr>
          <p:cNvSpPr/>
          <p:nvPr/>
        </p:nvSpPr>
        <p:spPr>
          <a:xfrm>
            <a:off x="8059021" y="4181386"/>
            <a:ext cx="4029368" cy="216674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« Accompagner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Investir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Création de postes (testeurs par ex.)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Prioriser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Opposition « qualité » vs « fonctionnel »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Les bonnes pratiques : ce n’est pas gratuit !</a:t>
            </a:r>
          </a:p>
        </p:txBody>
      </p:sp>
    </p:spTree>
    <p:extLst>
      <p:ext uri="{BB962C8B-B14F-4D97-AF65-F5344CB8AC3E}">
        <p14:creationId xmlns:p14="http://schemas.microsoft.com/office/powerpoint/2010/main" val="62161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  <p:bldP spid="16" grpId="0" uiExpand="1" build="p"/>
      <p:bldP spid="1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AF9B40E-9ACD-43F1-A515-54AB3C8F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78" y="1389012"/>
            <a:ext cx="10312043" cy="4781111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ALLER VERS L’AUTOMATISATION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Dans quel ordre ? Par quoi on commence ?</a:t>
            </a:r>
          </a:p>
        </p:txBody>
      </p:sp>
    </p:spTree>
    <p:extLst>
      <p:ext uri="{BB962C8B-B14F-4D97-AF65-F5344CB8AC3E}">
        <p14:creationId xmlns:p14="http://schemas.microsoft.com/office/powerpoint/2010/main" val="709002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57A19283-4D55-4E99-9064-17FA052E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135" y="1337754"/>
            <a:ext cx="7511844" cy="3482817"/>
          </a:xfrm>
          <a:prstGeom prst="rect">
            <a:avLst/>
          </a:prstGeom>
        </p:spPr>
      </p:pic>
      <p:pic>
        <p:nvPicPr>
          <p:cNvPr id="13" name="Image 1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E2A9132B-A89F-43E2-A56B-B1ACDEFC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35" y="1337755"/>
            <a:ext cx="7511841" cy="3482817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ALLER VERS L’AUTOMATISATION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Dans quel ordre ? Par quoi on commence 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422B1-7ABC-47C6-928F-770A5C4570B7}"/>
              </a:ext>
            </a:extLst>
          </p:cNvPr>
          <p:cNvSpPr/>
          <p:nvPr/>
        </p:nvSpPr>
        <p:spPr>
          <a:xfrm>
            <a:off x="-370066" y="1494164"/>
            <a:ext cx="4029368" cy="416113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2015 : « préparation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Politique et stratégie de test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Jenkins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Opération « bugfixes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« Stop the line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Indicateurs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07244B"/>
                </a:solidFill>
                <a:latin typeface="Calibri" charset="0"/>
                <a:cs typeface="Calibri" charset="0"/>
              </a:rPr>
              <a:t>	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Nb bugs de production / interne	Temps passé en exploitation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Formation (test unitaires)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Environnement de préprod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Tests automatisés en prod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Fonctionnels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Intégrité des données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8E280B3-FC01-465E-9509-3070DB258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06" y="5651010"/>
            <a:ext cx="4273799" cy="78790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510DBC4-9469-4084-B529-33E5C16AE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70937">
            <a:off x="3192005" y="4984981"/>
            <a:ext cx="1512972" cy="87320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8C6A7CA-0065-4ACB-9DFD-00444206D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5886" y="5025274"/>
            <a:ext cx="562791" cy="7879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4758939-6847-4151-A331-0FC3F7417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289" y="5400451"/>
            <a:ext cx="1511519" cy="802182"/>
          </a:xfrm>
          <a:prstGeom prst="rect">
            <a:avLst/>
          </a:prstGeom>
        </p:spPr>
      </p:pic>
      <p:pic>
        <p:nvPicPr>
          <p:cNvPr id="18" name="Picture 4" descr="Afficher l'image d'origine">
            <a:extLst>
              <a:ext uri="{FF2B5EF4-FFF2-40B4-BE49-F238E27FC236}">
                <a16:creationId xmlns:a16="http://schemas.microsoft.com/office/drawing/2014/main" id="{494CF894-C0CC-4B7E-A115-5ACDBDAD3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843" y="5196584"/>
            <a:ext cx="975862" cy="647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C1C45C5-D664-4F85-9E90-38AD727394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6032" y="5095997"/>
            <a:ext cx="1462562" cy="6089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4A1F72A-951C-4F4F-B6A5-A03AB262AD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7915" y="5805598"/>
            <a:ext cx="566241" cy="6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61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FE43EA2-41E5-4D6A-A5F3-75BBB245C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906" y="1330750"/>
            <a:ext cx="7511843" cy="34828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2799275-B312-47C8-90D3-FBAF83C3F984}"/>
              </a:ext>
            </a:extLst>
          </p:cNvPr>
          <p:cNvSpPr/>
          <p:nvPr/>
        </p:nvSpPr>
        <p:spPr>
          <a:xfrm>
            <a:off x="-323292" y="1504067"/>
            <a:ext cx="4029368" cy="380411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2016 : « premiers contacts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Formation / accompagnement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Plan d’action par équipe	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Outils et pratiques de test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Intégration continue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Tutoriaux / articles sur l’intranet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Slaves Jenkins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Serveur de livrables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Premiers pipelines Jenkins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	</a:t>
            </a:r>
            <a:r>
              <a:rPr lang="fr-FR" sz="1600" dirty="0" err="1">
                <a:solidFill>
                  <a:srgbClr val="26ABE2"/>
                </a:solidFill>
                <a:latin typeface="Calibri" charset="0"/>
                <a:cs typeface="Calibri" charset="0"/>
              </a:rPr>
              <a:t>Jenkinsfiles</a:t>
            </a:r>
            <a:endParaRPr lang="fr-FR" sz="1600" dirty="0">
              <a:solidFill>
                <a:srgbClr val="26ABE2"/>
              </a:solidFill>
              <a:latin typeface="Calibri" charset="0"/>
              <a:cs typeface="Calibri" charset="0"/>
            </a:endParaRP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Automatisation des builds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Scripting des déploiements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88011A1-6AC8-4A81-B662-0CB465E30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247" y="4986884"/>
            <a:ext cx="1633606" cy="1131899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ALLER VERS L’AUTOMATISATION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Dans quel ordre ? Par quoi on commence ?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D334581-707C-46BA-901A-9A534CC2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839" y="6016937"/>
            <a:ext cx="2238319" cy="7044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7F7DE07-9778-4E0D-BDBB-0781B3833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1020" y="5378200"/>
            <a:ext cx="1146663" cy="11318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7F7A75E-4625-4B79-A752-BF1536F83B9C}"/>
              </a:ext>
            </a:extLst>
          </p:cNvPr>
          <p:cNvSpPr/>
          <p:nvPr/>
        </p:nvSpPr>
        <p:spPr>
          <a:xfrm>
            <a:off x="7833158" y="3072158"/>
            <a:ext cx="4221096" cy="32562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2800" b="1" dirty="0">
                <a:solidFill>
                  <a:srgbClr val="FF0000"/>
                </a:solidFill>
                <a:latin typeface="Calibri" charset="0"/>
                <a:cs typeface="Calibri" charset="0"/>
              </a:rPr>
              <a:t>Les -</a:t>
            </a:r>
            <a:endParaRPr lang="fr-FR" sz="2800" b="1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Manque de temps des équipes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Priorisation difficile avec la roadmap </a:t>
            </a:r>
          </a:p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2800" b="1" dirty="0">
                <a:solidFill>
                  <a:srgbClr val="00B050"/>
                </a:solidFill>
                <a:latin typeface="Calibri" charset="0"/>
                <a:cs typeface="Calibri" charset="0"/>
              </a:rPr>
              <a:t>Les +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- 15% bugs en production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- 17% temps passé en maintenance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631BD820-D2AE-44E5-B5B7-79A3999B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739" y="5887112"/>
            <a:ext cx="939166" cy="833641"/>
          </a:xfrm>
          <a:prstGeom prst="rect">
            <a:avLst/>
          </a:prstGeom>
        </p:spPr>
      </p:pic>
      <p:pic>
        <p:nvPicPr>
          <p:cNvPr id="7" name="Image 6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BAF64584-3800-4D88-A130-C519A1EB3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736" y="1331420"/>
            <a:ext cx="7502338" cy="347841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B7DDA4C-AC26-447A-84F0-CD89CC73D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71" y="4401661"/>
            <a:ext cx="2050990" cy="64545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220177A-A31F-4B2F-B044-79ABA6562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09" y="4708521"/>
            <a:ext cx="2050990" cy="64545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E862D585-BC80-48C0-93EC-610E55DB9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93" y="4955681"/>
            <a:ext cx="2050990" cy="64545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27DB8D2-4A9C-433C-AE72-8B192428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02" y="5219634"/>
            <a:ext cx="2050990" cy="64545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2799275-B312-47C8-90D3-FBAF83C3F984}"/>
              </a:ext>
            </a:extLst>
          </p:cNvPr>
          <p:cNvSpPr/>
          <p:nvPr/>
        </p:nvSpPr>
        <p:spPr>
          <a:xfrm>
            <a:off x="-107170" y="1504067"/>
            <a:ext cx="4029368" cy="262225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2017 : « pionniers en route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Ressources dédiées au test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07244B"/>
                </a:solidFill>
                <a:latin typeface="Calibri" charset="0"/>
                <a:cs typeface="Calibri" charset="0"/>
              </a:rPr>
              <a:t>	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2 postes ouverts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Premiers tests systèmes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Par les devs/testeurs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Environnement d’intégration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Généralisation des pipelines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Identification des livrables</a:t>
            </a:r>
            <a:endParaRPr lang="fr-FR" sz="1600" dirty="0">
              <a:solidFill>
                <a:srgbClr val="26ABE2"/>
              </a:solidFill>
              <a:latin typeface="Calibri" charset="0"/>
              <a:cs typeface="Calibri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ALLER VERS L’AUTOMATISATION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Dans quel ordre ? Par quoi on commence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F7A75E-4625-4B79-A752-BF1536F83B9C}"/>
              </a:ext>
            </a:extLst>
          </p:cNvPr>
          <p:cNvSpPr/>
          <p:nvPr/>
        </p:nvSpPr>
        <p:spPr>
          <a:xfrm>
            <a:off x="7373699" y="3263100"/>
            <a:ext cx="4544030" cy="33116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2800" b="1" dirty="0">
                <a:solidFill>
                  <a:srgbClr val="FF0000"/>
                </a:solidFill>
                <a:latin typeface="Calibri" charset="0"/>
                <a:cs typeface="Calibri" charset="0"/>
              </a:rPr>
              <a:t>Les -</a:t>
            </a:r>
            <a:endParaRPr lang="fr-FR" sz="2800" b="1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Avancées variables suivant les équipes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Priorisation « à l’opportunité »</a:t>
            </a:r>
          </a:p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2800" b="1" dirty="0">
                <a:solidFill>
                  <a:srgbClr val="00B050"/>
                </a:solidFill>
                <a:latin typeface="Calibri" charset="0"/>
                <a:cs typeface="Calibri" charset="0"/>
              </a:rPr>
              <a:t>Les +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- 27% bugs en production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- 20% temps passé en maintenance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+ 53% bugs détectés en interne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endParaRPr lang="fr-FR" b="1" dirty="0">
              <a:solidFill>
                <a:srgbClr val="0724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D7EFDF3-6216-4248-8E69-9B773B0C7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664" y="5248097"/>
            <a:ext cx="1756656" cy="1126327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E40BF92-82C6-42E6-8CC3-131C60BD62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402" y="5047119"/>
            <a:ext cx="596690" cy="7270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9F5A450-2FDD-44CF-BFD3-13C109160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89488">
            <a:off x="3111242" y="6013834"/>
            <a:ext cx="380374" cy="67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2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9D20A32B-FD61-4550-BA06-598C6700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736" y="1331420"/>
            <a:ext cx="7502336" cy="347841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2799275-B312-47C8-90D3-FBAF83C3F984}"/>
              </a:ext>
            </a:extLst>
          </p:cNvPr>
          <p:cNvSpPr/>
          <p:nvPr/>
        </p:nvSpPr>
        <p:spPr>
          <a:xfrm>
            <a:off x="-107170" y="1504067"/>
            <a:ext cx="4029368" cy="336707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2018 : « généralisation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Objectifs aux équipes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Build + TU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Déploiement sur env. interne	TNR sur env. interne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Build once + promotion 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Identification des livrables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Indicateurs de qualité de code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De + en + de TNR automatisés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Premiers tests inter-équipes automatisés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ALLER VERS L’AUTOMATISATION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Dans quel ordre ? Par quoi on commence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F7A75E-4625-4B79-A752-BF1536F83B9C}"/>
              </a:ext>
            </a:extLst>
          </p:cNvPr>
          <p:cNvSpPr/>
          <p:nvPr/>
        </p:nvSpPr>
        <p:spPr>
          <a:xfrm>
            <a:off x="7592035" y="3341422"/>
            <a:ext cx="4497388" cy="3034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2800" b="1" dirty="0">
                <a:solidFill>
                  <a:srgbClr val="FF0000"/>
                </a:solidFill>
                <a:latin typeface="Calibri" charset="0"/>
                <a:cs typeface="Calibri" charset="0"/>
              </a:rPr>
              <a:t>Les -</a:t>
            </a:r>
            <a:endParaRPr lang="fr-FR" sz="2800" b="1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Manque de ressources de test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Concurrence tests/fonctionnalités</a:t>
            </a:r>
          </a:p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2800" b="1" dirty="0">
                <a:solidFill>
                  <a:srgbClr val="00B050"/>
                </a:solidFill>
                <a:latin typeface="Calibri" charset="0"/>
                <a:cs typeface="Calibri" charset="0"/>
              </a:rPr>
              <a:t>Les +</a:t>
            </a:r>
            <a:endParaRPr lang="fr-FR" b="1" dirty="0">
              <a:solidFill>
                <a:srgbClr val="00B050"/>
              </a:solidFill>
              <a:latin typeface="Calibri" charset="0"/>
              <a:cs typeface="Calibri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Objectifs atteints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Bugs en production stable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+ 35% bugs détectés en interne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endParaRPr lang="fr-FR" b="1" dirty="0">
              <a:solidFill>
                <a:srgbClr val="0724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1DE4B6-59CF-4C87-BC4C-A5ECD6F1A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75" y="5248096"/>
            <a:ext cx="1442595" cy="84113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6D44893-02AF-4A23-98B9-C766F70F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903" y="5420743"/>
            <a:ext cx="2091539" cy="138779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06D4ACE-FDD7-43EF-8655-39F35EB8A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939" y="5248096"/>
            <a:ext cx="1505301" cy="143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5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7EC83116-C96F-4526-9FB6-27A6BE7B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0735" y="1327716"/>
            <a:ext cx="7502335" cy="347840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2799275-B312-47C8-90D3-FBAF83C3F984}"/>
              </a:ext>
            </a:extLst>
          </p:cNvPr>
          <p:cNvSpPr/>
          <p:nvPr/>
        </p:nvSpPr>
        <p:spPr>
          <a:xfrm>
            <a:off x="-107170" y="1504067"/>
            <a:ext cx="4029368" cy="321318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2019 : « industrialisation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Intégration continue en place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	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En évolution constante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Ressources DevOps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Approches de test « projets »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Indicateurs liés aux TNR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Collaboration avec les PO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Plus de confort de développement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</a:t>
            </a:r>
            <a:r>
              <a:rPr lang="fr-FR" sz="1600" b="1" dirty="0">
                <a:solidFill>
                  <a:srgbClr val="26ABE2"/>
                </a:solidFill>
                <a:latin typeface="Calibri" charset="0"/>
                <a:cs typeface="Calibri" charset="0"/>
              </a:rPr>
              <a:t>-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 de concurrence avec la  roadmap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Arbitrage / décisions à prendre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ALLER VERS L’AUTOMATISATION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Dans quel ordre ? Par quoi on commence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F7A75E-4625-4B79-A752-BF1536F83B9C}"/>
              </a:ext>
            </a:extLst>
          </p:cNvPr>
          <p:cNvSpPr/>
          <p:nvPr/>
        </p:nvSpPr>
        <p:spPr>
          <a:xfrm>
            <a:off x="7807974" y="3082909"/>
            <a:ext cx="4220659" cy="33116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2800" b="1" dirty="0">
                <a:solidFill>
                  <a:srgbClr val="FF0000"/>
                </a:solidFill>
                <a:latin typeface="Calibri" charset="0"/>
                <a:cs typeface="Calibri" charset="0"/>
              </a:rPr>
              <a:t>Les -</a:t>
            </a:r>
            <a:endParaRPr lang="fr-FR" sz="2800" b="1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Manque de ressources de test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Opérations manuelles</a:t>
            </a:r>
          </a:p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2800" b="1" dirty="0">
                <a:solidFill>
                  <a:srgbClr val="00B050"/>
                </a:solidFill>
                <a:latin typeface="Calibri" charset="0"/>
                <a:cs typeface="Calibri" charset="0"/>
              </a:rPr>
              <a:t>Les +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Meilleure visibilité sur les tests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Investissements manquants identifiés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« Comment faisait-on avant ? »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endParaRPr lang="fr-FR" b="1" dirty="0">
              <a:solidFill>
                <a:srgbClr val="0724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35599F-6E08-47BC-B0E1-147CA9E2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34" y="4860436"/>
            <a:ext cx="2411419" cy="113343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7C0F07C-A89A-43F9-8E18-99E43B359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227" y="5191241"/>
            <a:ext cx="1087445" cy="67808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98223ED-994C-43F7-9781-BBDFB3EA7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544" y="5605866"/>
            <a:ext cx="1462255" cy="7760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460591B-A19A-418D-B167-0F6AE4BA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1139" y="5427153"/>
            <a:ext cx="1209597" cy="113343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05E8CC2-004B-4363-A1DD-61F27BA35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144" y="4965928"/>
            <a:ext cx="1210289" cy="77600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7237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FA8A391-4546-4AFF-B46A-FC7C463E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" y="0"/>
            <a:ext cx="1218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2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F903C-CC47-794D-A0B2-95DB307E5A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FD497-99B7-3C46-A871-48369D6E15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Vivre avec les actions </a:t>
            </a:r>
            <a:r>
              <a:rPr lang="en-GB" dirty="0" err="1"/>
              <a:t>manuelles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66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Il en reste ! (des actions manuelles)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D422B1-7ABC-47C6-928F-770A5C4570B7}"/>
              </a:ext>
            </a:extLst>
          </p:cNvPr>
          <p:cNvSpPr/>
          <p:nvPr/>
        </p:nvSpPr>
        <p:spPr>
          <a:xfrm>
            <a:off x="222763" y="3542618"/>
            <a:ext cx="3560864" cy="221599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Tests manuels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Dans l’équipe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Recette (PO)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Testa fiesta (</a:t>
            </a:r>
            <a:r>
              <a:rPr lang="fr-FR" sz="1600" dirty="0" err="1">
                <a:solidFill>
                  <a:srgbClr val="26ABE2"/>
                </a:solidFill>
                <a:latin typeface="Calibri" charset="0"/>
                <a:cs typeface="Calibri" charset="0"/>
              </a:rPr>
              <a:t>PO+devs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)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Intégration inter-équipes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Impacts sur l’équipe voisine		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1E6CDA-78EB-4762-8361-E84ABA4783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365189" y="1259203"/>
            <a:ext cx="1861225" cy="45369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29E9745-924D-4C57-A17C-AA9C0E24EB54}"/>
              </a:ext>
            </a:extLst>
          </p:cNvPr>
          <p:cNvSpPr/>
          <p:nvPr/>
        </p:nvSpPr>
        <p:spPr>
          <a:xfrm>
            <a:off x="3727641" y="3527683"/>
            <a:ext cx="3204387" cy="218521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Doutes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Mise à l’épreuve du monitoring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Tests exploratoires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Release « interne »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Tests d’acceptation (PO projet, PM, CPO etc…)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58A43D-9C2D-4138-8B09-429B386B8CBB}"/>
              </a:ext>
            </a:extLst>
          </p:cNvPr>
          <p:cNvSpPr/>
          <p:nvPr/>
        </p:nvSpPr>
        <p:spPr>
          <a:xfrm>
            <a:off x="6829950" y="3542618"/>
            <a:ext cx="3204387" cy="164352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Contraintes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Synchro entre équipes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Communication marketing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Effets d’annonce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0BC95B-74CC-4D20-BE0B-544A74F6BCD0}"/>
              </a:ext>
            </a:extLst>
          </p:cNvPr>
          <p:cNvSpPr/>
          <p:nvPr/>
        </p:nvSpPr>
        <p:spPr>
          <a:xfrm>
            <a:off x="222763" y="1461758"/>
            <a:ext cx="6607187" cy="192052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Certaines étapes sont toujours déclenchées manuellement…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Déploiement en intégration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Déploiement en préproduction</a:t>
            </a:r>
          </a:p>
          <a:p>
            <a:pPr marL="742950" lvl="1" indent="-285750">
              <a:spcBef>
                <a:spcPct val="20000"/>
              </a:spcBef>
              <a:buClr>
                <a:srgbClr val="045B99"/>
              </a:buClr>
              <a:buSzPct val="90000"/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Déploiement en production</a:t>
            </a:r>
          </a:p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…principalement à cause de….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C81C0D3-AB24-4F9A-AB06-E8332571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802" y="1650304"/>
            <a:ext cx="1616202" cy="132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2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uiExpand="1" build="p"/>
      <p:bldP spid="8" grpId="0" uiExpand="1" build="p"/>
      <p:bldP spid="9" grpId="0" uiExpand="1" build="p" bldLvl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Comment vivre avec…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61F087-CD75-48FE-B12B-83CDFFFE4CB8}"/>
              </a:ext>
            </a:extLst>
          </p:cNvPr>
          <p:cNvSpPr/>
          <p:nvPr/>
        </p:nvSpPr>
        <p:spPr>
          <a:xfrm>
            <a:off x="485775" y="1625252"/>
            <a:ext cx="5448300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 err="1">
                <a:solidFill>
                  <a:srgbClr val="07244B"/>
                </a:solidFill>
                <a:latin typeface="Calibri" charset="0"/>
                <a:cs typeface="Calibri" charset="0"/>
              </a:rPr>
              <a:t>Jenkinsfiles</a:t>
            </a: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 et job Jenkins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52340" y="2085392"/>
            <a:ext cx="866869" cy="541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19209" y="2084401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786078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47896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09714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366447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33332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7E3DE5-A9DC-4F3F-B94D-E735951CB55A}"/>
              </a:ext>
            </a:extLst>
          </p:cNvPr>
          <p:cNvSpPr/>
          <p:nvPr/>
        </p:nvSpPr>
        <p:spPr>
          <a:xfrm>
            <a:off x="610020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EE6924-58C2-433C-A80A-90C28E6F9E43}"/>
              </a:ext>
            </a:extLst>
          </p:cNvPr>
          <p:cNvSpPr/>
          <p:nvPr/>
        </p:nvSpPr>
        <p:spPr>
          <a:xfrm>
            <a:off x="696199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6710A-7258-4A3B-9D11-C6652DD1AF67}"/>
              </a:ext>
            </a:extLst>
          </p:cNvPr>
          <p:cNvSpPr/>
          <p:nvPr/>
        </p:nvSpPr>
        <p:spPr>
          <a:xfrm>
            <a:off x="782377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FA7464-891E-47B6-941A-7B0DA24D469C}"/>
              </a:ext>
            </a:extLst>
          </p:cNvPr>
          <p:cNvSpPr/>
          <p:nvPr/>
        </p:nvSpPr>
        <p:spPr>
          <a:xfrm>
            <a:off x="8680472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49751-0579-463D-B018-19ABE0B993B0}"/>
              </a:ext>
            </a:extLst>
          </p:cNvPr>
          <p:cNvSpPr/>
          <p:nvPr/>
        </p:nvSpPr>
        <p:spPr>
          <a:xfrm>
            <a:off x="953717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592AE-C3AB-45C7-8608-36FBD844FC14}"/>
              </a:ext>
            </a:extLst>
          </p:cNvPr>
          <p:cNvSpPr/>
          <p:nvPr/>
        </p:nvSpPr>
        <p:spPr>
          <a:xfrm>
            <a:off x="1039895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0C26F8-234B-43FC-864D-BDE9DD612C4D}"/>
              </a:ext>
            </a:extLst>
          </p:cNvPr>
          <p:cNvSpPr/>
          <p:nvPr/>
        </p:nvSpPr>
        <p:spPr>
          <a:xfrm>
            <a:off x="11265820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4D63251-34C5-49E6-A7BD-0014123032AC}"/>
              </a:ext>
            </a:extLst>
          </p:cNvPr>
          <p:cNvCxnSpPr/>
          <p:nvPr/>
        </p:nvCxnSpPr>
        <p:spPr>
          <a:xfrm>
            <a:off x="52340" y="2804746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99A0B9AF-F2FD-40C7-AFF9-5198DEA3CD92}"/>
              </a:ext>
            </a:extLst>
          </p:cNvPr>
          <p:cNvSpPr txBox="1"/>
          <p:nvPr/>
        </p:nvSpPr>
        <p:spPr>
          <a:xfrm>
            <a:off x="2824400" y="2635469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D640EC05-7B10-406E-819B-C8BF9F7CF23E}"/>
              </a:ext>
            </a:extLst>
          </p:cNvPr>
          <p:cNvSpPr txBox="1"/>
          <p:nvPr/>
        </p:nvSpPr>
        <p:spPr>
          <a:xfrm>
            <a:off x="5358636" y="2635469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0FB3D90-C8FA-442D-BD6A-79ADC5013796}"/>
              </a:ext>
            </a:extLst>
          </p:cNvPr>
          <p:cNvSpPr txBox="1"/>
          <p:nvPr/>
        </p:nvSpPr>
        <p:spPr>
          <a:xfrm>
            <a:off x="7823771" y="2635469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6CBB8E32-7A33-44FD-B740-7FAA551F9AC9}"/>
              </a:ext>
            </a:extLst>
          </p:cNvPr>
          <p:cNvSpPr txBox="1"/>
          <p:nvPr/>
        </p:nvSpPr>
        <p:spPr>
          <a:xfrm>
            <a:off x="10539324" y="2635469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90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609601" y="893154"/>
            <a:ext cx="10972800" cy="732098"/>
          </a:xfrm>
        </p:spPr>
        <p:txBody>
          <a:bodyPr/>
          <a:lstStyle/>
          <a:p>
            <a:r>
              <a:rPr lang="fr-FR" dirty="0"/>
              <a:t>Comment vivre avec… </a:t>
            </a:r>
            <a:r>
              <a:rPr lang="fr-FR" b="1" dirty="0"/>
              <a:t>les tests manuels </a:t>
            </a:r>
            <a:r>
              <a:rPr lang="fr-FR" dirty="0"/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52340" y="2085392"/>
            <a:ext cx="866869" cy="541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19209" y="2084401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786078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47896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09714" y="2083410"/>
            <a:ext cx="866869" cy="54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366447" y="2083410"/>
            <a:ext cx="866869" cy="54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33332" y="2083410"/>
            <a:ext cx="866869" cy="5439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7E3DE5-A9DC-4F3F-B94D-E735951CB55A}"/>
              </a:ext>
            </a:extLst>
          </p:cNvPr>
          <p:cNvSpPr/>
          <p:nvPr/>
        </p:nvSpPr>
        <p:spPr>
          <a:xfrm>
            <a:off x="6100201" y="2083410"/>
            <a:ext cx="866869" cy="54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EE6924-58C2-433C-A80A-90C28E6F9E43}"/>
              </a:ext>
            </a:extLst>
          </p:cNvPr>
          <p:cNvSpPr/>
          <p:nvPr/>
        </p:nvSpPr>
        <p:spPr>
          <a:xfrm>
            <a:off x="6961993" y="2083410"/>
            <a:ext cx="866869" cy="54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6710A-7258-4A3B-9D11-C6652DD1AF67}"/>
              </a:ext>
            </a:extLst>
          </p:cNvPr>
          <p:cNvSpPr/>
          <p:nvPr/>
        </p:nvSpPr>
        <p:spPr>
          <a:xfrm>
            <a:off x="7823771" y="2083410"/>
            <a:ext cx="866869" cy="5439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FA7464-891E-47B6-941A-7B0DA24D469C}"/>
              </a:ext>
            </a:extLst>
          </p:cNvPr>
          <p:cNvSpPr/>
          <p:nvPr/>
        </p:nvSpPr>
        <p:spPr>
          <a:xfrm>
            <a:off x="8680472" y="2083410"/>
            <a:ext cx="866869" cy="54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49751-0579-463D-B018-19ABE0B993B0}"/>
              </a:ext>
            </a:extLst>
          </p:cNvPr>
          <p:cNvSpPr/>
          <p:nvPr/>
        </p:nvSpPr>
        <p:spPr>
          <a:xfrm>
            <a:off x="9537173" y="2083410"/>
            <a:ext cx="866869" cy="54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592AE-C3AB-45C7-8608-36FBD844FC14}"/>
              </a:ext>
            </a:extLst>
          </p:cNvPr>
          <p:cNvSpPr/>
          <p:nvPr/>
        </p:nvSpPr>
        <p:spPr>
          <a:xfrm>
            <a:off x="10398951" y="2083410"/>
            <a:ext cx="866869" cy="5439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0C26F8-234B-43FC-864D-BDE9DD612C4D}"/>
              </a:ext>
            </a:extLst>
          </p:cNvPr>
          <p:cNvSpPr/>
          <p:nvPr/>
        </p:nvSpPr>
        <p:spPr>
          <a:xfrm>
            <a:off x="11265820" y="2083410"/>
            <a:ext cx="866869" cy="54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BDEE89-B26F-4CC4-97BA-173AC1506530}"/>
              </a:ext>
            </a:extLst>
          </p:cNvPr>
          <p:cNvCxnSpPr/>
          <p:nvPr/>
        </p:nvCxnSpPr>
        <p:spPr>
          <a:xfrm>
            <a:off x="52340" y="2804746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5CC4942-D5A8-4263-B4E9-EFEBC47623D3}"/>
              </a:ext>
            </a:extLst>
          </p:cNvPr>
          <p:cNvSpPr/>
          <p:nvPr/>
        </p:nvSpPr>
        <p:spPr>
          <a:xfrm>
            <a:off x="485775" y="1625252"/>
            <a:ext cx="5448300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 err="1">
                <a:solidFill>
                  <a:srgbClr val="07244B"/>
                </a:solidFill>
                <a:latin typeface="Calibri" charset="0"/>
                <a:cs typeface="Calibri" charset="0"/>
              </a:rPr>
              <a:t>Jenkinsfiles</a:t>
            </a: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 et job Jenkins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21B0DFF-220D-44AB-A689-4BDDD384BBC1}"/>
              </a:ext>
            </a:extLst>
          </p:cNvPr>
          <p:cNvSpPr txBox="1"/>
          <p:nvPr/>
        </p:nvSpPr>
        <p:spPr>
          <a:xfrm>
            <a:off x="2824400" y="2635469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BB4A5BF-9B09-4083-89F1-4851D3D12004}"/>
              </a:ext>
            </a:extLst>
          </p:cNvPr>
          <p:cNvSpPr txBox="1"/>
          <p:nvPr/>
        </p:nvSpPr>
        <p:spPr>
          <a:xfrm>
            <a:off x="5358636" y="2635469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B488C4C-9E87-49DD-A862-C206FF40D96E}"/>
              </a:ext>
            </a:extLst>
          </p:cNvPr>
          <p:cNvSpPr txBox="1"/>
          <p:nvPr/>
        </p:nvSpPr>
        <p:spPr>
          <a:xfrm>
            <a:off x="7823771" y="2635469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1CB55554-7557-4536-A86D-D2CF1494F340}"/>
              </a:ext>
            </a:extLst>
          </p:cNvPr>
          <p:cNvSpPr txBox="1"/>
          <p:nvPr/>
        </p:nvSpPr>
        <p:spPr>
          <a:xfrm>
            <a:off x="10539324" y="2635469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456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Comment vivre avec… </a:t>
            </a:r>
            <a:r>
              <a:rPr lang="fr-FR" b="1" dirty="0"/>
              <a:t>les tests manuels </a:t>
            </a:r>
            <a:r>
              <a:rPr lang="fr-FR" dirty="0"/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52340" y="2085392"/>
            <a:ext cx="866869" cy="541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19209" y="2084401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786078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47896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493209" y="3287848"/>
            <a:ext cx="866869" cy="5439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470016" y="3293792"/>
            <a:ext cx="866869" cy="5439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8505076" y="3287848"/>
            <a:ext cx="866869" cy="5439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1A71D5C-628D-4B78-B0AB-4AE458E50C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9525132" y="3230993"/>
            <a:ext cx="2238375" cy="64770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D805783-E8C8-4A8D-9262-AA9179C1D9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5424583" y="3051924"/>
            <a:ext cx="1929457" cy="90443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665A56-7DF5-422E-BBED-DA852C8A6A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1619877" y="3060089"/>
            <a:ext cx="1358094" cy="104897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9642C7F-C7C8-4A61-92C5-6B0CBBED9D27}"/>
              </a:ext>
            </a:extLst>
          </p:cNvPr>
          <p:cNvSpPr/>
          <p:nvPr/>
        </p:nvSpPr>
        <p:spPr>
          <a:xfrm>
            <a:off x="493209" y="4375539"/>
            <a:ext cx="3054613" cy="134190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400" b="1" dirty="0">
                <a:solidFill>
                  <a:srgbClr val="07244B"/>
                </a:solidFill>
                <a:latin typeface="Calibri" charset="0"/>
                <a:cs typeface="Calibri" charset="0"/>
              </a:rPr>
              <a:t>Job(s) de test</a:t>
            </a:r>
            <a:endParaRPr lang="fr-FR" sz="1200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171450" indent="-171450">
              <a:spcBef>
                <a:spcPct val="20000"/>
              </a:spcBef>
              <a:buClr>
                <a:srgbClr val="045B99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rgbClr val="07244B"/>
                </a:solidFill>
                <a:latin typeface="Calibri" charset="0"/>
                <a:cs typeface="Calibri" charset="0"/>
              </a:rPr>
              <a:t> Permet de déclencher tout ou partie des tests sur un </a:t>
            </a:r>
            <a:r>
              <a:rPr lang="fr-FR" sz="1200" dirty="0" err="1">
                <a:solidFill>
                  <a:srgbClr val="07244B"/>
                </a:solidFill>
                <a:latin typeface="Calibri" charset="0"/>
                <a:cs typeface="Calibri" charset="0"/>
              </a:rPr>
              <a:t>env</a:t>
            </a:r>
            <a:r>
              <a:rPr lang="fr-FR" sz="1200" dirty="0">
                <a:solidFill>
                  <a:srgbClr val="07244B"/>
                </a:solidFill>
                <a:latin typeface="Calibri" charset="0"/>
                <a:cs typeface="Calibri" charset="0"/>
              </a:rPr>
              <a:t> donné</a:t>
            </a:r>
          </a:p>
          <a:p>
            <a:pPr marL="171450" indent="-171450">
              <a:spcBef>
                <a:spcPct val="20000"/>
              </a:spcBef>
              <a:buClr>
                <a:srgbClr val="045B99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rgbClr val="07244B"/>
                </a:solidFill>
                <a:latin typeface="Calibri" charset="0"/>
                <a:cs typeface="Calibri" charset="0"/>
              </a:rPr>
              <a:t>Déclenchement régulier auto</a:t>
            </a:r>
          </a:p>
          <a:p>
            <a:pPr marL="171450" indent="-171450">
              <a:spcBef>
                <a:spcPct val="20000"/>
              </a:spcBef>
              <a:buClr>
                <a:srgbClr val="045B99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rgbClr val="07244B"/>
                </a:solidFill>
                <a:latin typeface="Calibri" charset="0"/>
                <a:cs typeface="Calibri" charset="0"/>
              </a:rPr>
              <a:t>Statut disponible pour chaque </a:t>
            </a:r>
            <a:r>
              <a:rPr lang="fr-FR" sz="1200" b="1" dirty="0" err="1">
                <a:solidFill>
                  <a:srgbClr val="07244B"/>
                </a:solidFill>
                <a:latin typeface="Calibri" charset="0"/>
                <a:cs typeface="Calibri" charset="0"/>
              </a:rPr>
              <a:t>env</a:t>
            </a:r>
            <a:r>
              <a:rPr lang="fr-FR" sz="1200" b="1" dirty="0">
                <a:solidFill>
                  <a:srgbClr val="07244B"/>
                </a:solidFill>
                <a:latin typeface="Calibri" charset="0"/>
                <a:cs typeface="Calibri" charset="0"/>
              </a:rPr>
              <a:t> </a:t>
            </a:r>
            <a:r>
              <a:rPr lang="fr-FR" sz="1200" dirty="0">
                <a:solidFill>
                  <a:srgbClr val="07244B"/>
                </a:solidFill>
                <a:latin typeface="Calibri" charset="0"/>
                <a:cs typeface="Calibri" charset="0"/>
              </a:rPr>
              <a:t>à tout moment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9C68D1-4E66-44E0-9502-113DC8DD95C8}"/>
              </a:ext>
            </a:extLst>
          </p:cNvPr>
          <p:cNvSpPr/>
          <p:nvPr/>
        </p:nvSpPr>
        <p:spPr>
          <a:xfrm>
            <a:off x="4186975" y="4375539"/>
            <a:ext cx="4075487" cy="134190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400" b="1" dirty="0">
                <a:solidFill>
                  <a:srgbClr val="07244B"/>
                </a:solidFill>
                <a:latin typeface="Calibri" charset="0"/>
                <a:cs typeface="Calibri" charset="0"/>
              </a:rPr>
              <a:t>Job de promotion</a:t>
            </a:r>
            <a:endParaRPr lang="fr-FR" sz="1200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171450" indent="-171450">
              <a:spcBef>
                <a:spcPct val="20000"/>
              </a:spcBef>
              <a:buClr>
                <a:srgbClr val="045B99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rgbClr val="07244B"/>
                </a:solidFill>
                <a:latin typeface="Calibri" charset="0"/>
                <a:cs typeface="Calibri" charset="0"/>
              </a:rPr>
              <a:t> Permet de promouvoir un livrable vers l’environnement supérieur</a:t>
            </a:r>
          </a:p>
          <a:p>
            <a:pPr marL="171450" indent="-171450">
              <a:spcBef>
                <a:spcPct val="20000"/>
              </a:spcBef>
              <a:buClr>
                <a:srgbClr val="045B99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rgbClr val="07244B"/>
                </a:solidFill>
                <a:latin typeface="Calibri" charset="0"/>
                <a:cs typeface="Calibri" charset="0"/>
              </a:rPr>
              <a:t>Forcer une version peut permettre de </a:t>
            </a:r>
            <a:r>
              <a:rPr lang="fr-FR" sz="1200" b="1" dirty="0">
                <a:solidFill>
                  <a:srgbClr val="07244B"/>
                </a:solidFill>
                <a:latin typeface="Calibri" charset="0"/>
                <a:cs typeface="Calibri" charset="0"/>
              </a:rPr>
              <a:t>forcer un rollback en cas de besoin</a:t>
            </a:r>
          </a:p>
          <a:p>
            <a:pPr marL="171450" indent="-171450">
              <a:spcBef>
                <a:spcPct val="20000"/>
              </a:spcBef>
              <a:buClr>
                <a:srgbClr val="045B99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rgbClr val="07244B"/>
                </a:solidFill>
                <a:latin typeface="Calibri" charset="0"/>
                <a:cs typeface="Calibri" charset="0"/>
              </a:rPr>
              <a:t>Appelle le plus souvent le job de déploiement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8BEC575-5AD8-4625-B014-6D93EC1472A7}"/>
              </a:ext>
            </a:extLst>
          </p:cNvPr>
          <p:cNvSpPr/>
          <p:nvPr/>
        </p:nvSpPr>
        <p:spPr>
          <a:xfrm>
            <a:off x="8527787" y="4369338"/>
            <a:ext cx="3504008" cy="112030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400" b="1" dirty="0">
                <a:solidFill>
                  <a:srgbClr val="07244B"/>
                </a:solidFill>
                <a:latin typeface="Calibri" charset="0"/>
                <a:cs typeface="Calibri" charset="0"/>
              </a:rPr>
              <a:t>Job de déploiement</a:t>
            </a:r>
            <a:endParaRPr lang="fr-FR" sz="1200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171450" indent="-171450">
              <a:spcBef>
                <a:spcPct val="20000"/>
              </a:spcBef>
              <a:buClr>
                <a:srgbClr val="045B99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200" dirty="0">
                <a:solidFill>
                  <a:srgbClr val="07244B"/>
                </a:solidFill>
                <a:latin typeface="Calibri" charset="0"/>
                <a:cs typeface="Calibri" charset="0"/>
              </a:rPr>
              <a:t> Permet de déployer un livrable vers l’environnement choisi</a:t>
            </a:r>
          </a:p>
          <a:p>
            <a:pPr marL="171450" indent="-171450">
              <a:spcBef>
                <a:spcPct val="20000"/>
              </a:spcBef>
              <a:buClr>
                <a:srgbClr val="045B99"/>
              </a:buClr>
              <a:buSzPct val="90000"/>
              <a:buFont typeface="Wingdings" panose="05000000000000000000" pitchFamily="2" charset="2"/>
              <a:buChar char="ü"/>
            </a:pPr>
            <a:r>
              <a:rPr lang="fr-FR" sz="1200" b="1" dirty="0">
                <a:solidFill>
                  <a:srgbClr val="07244B"/>
                </a:solidFill>
                <a:latin typeface="Calibri" charset="0"/>
                <a:cs typeface="Calibri" charset="0"/>
              </a:rPr>
              <a:t>Le déploiement d’un livrable reste possible à tout moment</a:t>
            </a:r>
            <a:r>
              <a:rPr lang="fr-FR" sz="1200" dirty="0">
                <a:solidFill>
                  <a:srgbClr val="07244B"/>
                </a:solidFill>
                <a:latin typeface="Calibri" charset="0"/>
                <a:cs typeface="Calibri" charset="0"/>
              </a:rPr>
              <a:t> (sans devoir dérouler tout le pipeline)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15BE39B7-E77F-45D1-A0B7-E97AC15A5D5C}"/>
              </a:ext>
            </a:extLst>
          </p:cNvPr>
          <p:cNvCxnSpPr>
            <a:cxnSpLocks/>
          </p:cNvCxnSpPr>
          <p:nvPr/>
        </p:nvCxnSpPr>
        <p:spPr>
          <a:xfrm>
            <a:off x="52340" y="2804746"/>
            <a:ext cx="34573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41CC4D0F-76CB-4E9B-9484-40633C90F823}"/>
              </a:ext>
            </a:extLst>
          </p:cNvPr>
          <p:cNvCxnSpPr/>
          <p:nvPr/>
        </p:nvCxnSpPr>
        <p:spPr>
          <a:xfrm>
            <a:off x="4247452" y="2438854"/>
            <a:ext cx="7788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D804804C-AC90-4B2B-9FA7-915B88AD9378}"/>
              </a:ext>
            </a:extLst>
          </p:cNvPr>
          <p:cNvCxnSpPr/>
          <p:nvPr/>
        </p:nvCxnSpPr>
        <p:spPr>
          <a:xfrm>
            <a:off x="5026274" y="2438854"/>
            <a:ext cx="7788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685C25C-0FC4-406C-A7B6-BB29402448C9}"/>
              </a:ext>
            </a:extLst>
          </p:cNvPr>
          <p:cNvSpPr txBox="1"/>
          <p:nvPr/>
        </p:nvSpPr>
        <p:spPr>
          <a:xfrm>
            <a:off x="3586756" y="2498080"/>
            <a:ext cx="558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</a:rPr>
              <a:t>Test</a:t>
            </a:r>
          </a:p>
          <a:p>
            <a:pPr algn="ctr"/>
            <a:r>
              <a:rPr lang="fr-FR" sz="1400" dirty="0">
                <a:solidFill>
                  <a:schemeClr val="accent2"/>
                </a:solidFill>
              </a:rPr>
              <a:t>(dev)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573DE85-0A56-4931-8A35-8FCE823F4359}"/>
              </a:ext>
            </a:extLst>
          </p:cNvPr>
          <p:cNvSpPr txBox="1"/>
          <p:nvPr/>
        </p:nvSpPr>
        <p:spPr>
          <a:xfrm>
            <a:off x="4158538" y="2113111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Promote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4078857-CD5A-46DA-A1A0-037E8AD79634}"/>
              </a:ext>
            </a:extLst>
          </p:cNvPr>
          <p:cNvSpPr txBox="1"/>
          <p:nvPr/>
        </p:nvSpPr>
        <p:spPr>
          <a:xfrm>
            <a:off x="5035166" y="2093423"/>
            <a:ext cx="696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Deploy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2608C11B-EAEF-45FB-AB10-B6BF2CCC405C}"/>
              </a:ext>
            </a:extLst>
          </p:cNvPr>
          <p:cNvCxnSpPr/>
          <p:nvPr/>
        </p:nvCxnSpPr>
        <p:spPr>
          <a:xfrm>
            <a:off x="6581592" y="2440429"/>
            <a:ext cx="7788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5D8D3F39-D7C5-4386-BD42-02BB0F2BA9BE}"/>
              </a:ext>
            </a:extLst>
          </p:cNvPr>
          <p:cNvCxnSpPr/>
          <p:nvPr/>
        </p:nvCxnSpPr>
        <p:spPr>
          <a:xfrm>
            <a:off x="7360414" y="2440429"/>
            <a:ext cx="7788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D6A5EE59-4D4D-40F5-9014-C60CDDE3CDFA}"/>
              </a:ext>
            </a:extLst>
          </p:cNvPr>
          <p:cNvSpPr txBox="1"/>
          <p:nvPr/>
        </p:nvSpPr>
        <p:spPr>
          <a:xfrm>
            <a:off x="5864762" y="2481339"/>
            <a:ext cx="661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</a:rPr>
              <a:t>Test</a:t>
            </a:r>
          </a:p>
          <a:p>
            <a:pPr algn="ctr"/>
            <a:r>
              <a:rPr lang="fr-FR" sz="1400" dirty="0">
                <a:solidFill>
                  <a:schemeClr val="accent2"/>
                </a:solidFill>
              </a:rPr>
              <a:t>(integ)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B24E1677-D6E3-4011-89CF-A0F0D29D24FE}"/>
              </a:ext>
            </a:extLst>
          </p:cNvPr>
          <p:cNvSpPr txBox="1"/>
          <p:nvPr/>
        </p:nvSpPr>
        <p:spPr>
          <a:xfrm>
            <a:off x="6498165" y="211468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Promote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D2A6D6AD-1E88-4BDE-AFD5-446B650975EF}"/>
              </a:ext>
            </a:extLst>
          </p:cNvPr>
          <p:cNvSpPr txBox="1"/>
          <p:nvPr/>
        </p:nvSpPr>
        <p:spPr>
          <a:xfrm>
            <a:off x="7352919" y="2101566"/>
            <a:ext cx="696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Deploy</a:t>
            </a: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D695200-6C58-4CE0-86F1-1D4F69DB20C5}"/>
              </a:ext>
            </a:extLst>
          </p:cNvPr>
          <p:cNvCxnSpPr/>
          <p:nvPr/>
        </p:nvCxnSpPr>
        <p:spPr>
          <a:xfrm>
            <a:off x="8909098" y="2440429"/>
            <a:ext cx="7788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44CAAF59-DD4F-4D7F-BE7E-8ADF47711E1E}"/>
              </a:ext>
            </a:extLst>
          </p:cNvPr>
          <p:cNvCxnSpPr/>
          <p:nvPr/>
        </p:nvCxnSpPr>
        <p:spPr>
          <a:xfrm>
            <a:off x="9687920" y="2440429"/>
            <a:ext cx="7788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C3C1C77-B332-4E5C-8008-2156D126FD85}"/>
              </a:ext>
            </a:extLst>
          </p:cNvPr>
          <p:cNvSpPr txBox="1"/>
          <p:nvPr/>
        </p:nvSpPr>
        <p:spPr>
          <a:xfrm>
            <a:off x="8043774" y="2498840"/>
            <a:ext cx="881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</a:rPr>
              <a:t>Test</a:t>
            </a:r>
          </a:p>
          <a:p>
            <a:pPr algn="ctr"/>
            <a:r>
              <a:rPr lang="fr-FR" sz="1400" dirty="0">
                <a:solidFill>
                  <a:schemeClr val="accent2"/>
                </a:solidFill>
              </a:rPr>
              <a:t>(preprod)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A2F0259-4A90-47BE-8A0B-4137FE836E86}"/>
              </a:ext>
            </a:extLst>
          </p:cNvPr>
          <p:cNvSpPr txBox="1"/>
          <p:nvPr/>
        </p:nvSpPr>
        <p:spPr>
          <a:xfrm>
            <a:off x="8806607" y="211468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Promote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B263E44-25E7-46DA-90D6-604EC6EC9F91}"/>
              </a:ext>
            </a:extLst>
          </p:cNvPr>
          <p:cNvSpPr txBox="1"/>
          <p:nvPr/>
        </p:nvSpPr>
        <p:spPr>
          <a:xfrm>
            <a:off x="9709256" y="2102146"/>
            <a:ext cx="696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Deploy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F3B8F17-C53E-44C0-87E2-B2EEDD61D0EC}"/>
              </a:ext>
            </a:extLst>
          </p:cNvPr>
          <p:cNvSpPr/>
          <p:nvPr/>
        </p:nvSpPr>
        <p:spPr>
          <a:xfrm>
            <a:off x="493209" y="1610608"/>
            <a:ext cx="11538586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Option 1 : raccourcir le pipeline / tests en continu sur chaque </a:t>
            </a:r>
            <a:r>
              <a:rPr lang="fr-FR" b="1" dirty="0" err="1">
                <a:solidFill>
                  <a:srgbClr val="07244B"/>
                </a:solidFill>
                <a:latin typeface="Calibri" charset="0"/>
                <a:cs typeface="Calibri" charset="0"/>
              </a:rPr>
              <a:t>env</a:t>
            </a: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 / montées d’</a:t>
            </a:r>
            <a:r>
              <a:rPr lang="fr-FR" b="1" dirty="0" err="1">
                <a:solidFill>
                  <a:srgbClr val="07244B"/>
                </a:solidFill>
                <a:latin typeface="Calibri" charset="0"/>
                <a:cs typeface="Calibri" charset="0"/>
              </a:rPr>
              <a:t>env</a:t>
            </a: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 manuelles </a:t>
            </a:r>
          </a:p>
        </p:txBody>
      </p:sp>
      <p:sp>
        <p:nvSpPr>
          <p:cNvPr id="60" name="Flèche : courbe vers le haut 59">
            <a:extLst>
              <a:ext uri="{FF2B5EF4-FFF2-40B4-BE49-F238E27FC236}">
                <a16:creationId xmlns:a16="http://schemas.microsoft.com/office/drawing/2014/main" id="{AEC2D16E-3391-4111-ACF5-3FD0D5ABF680}"/>
              </a:ext>
            </a:extLst>
          </p:cNvPr>
          <p:cNvSpPr/>
          <p:nvPr/>
        </p:nvSpPr>
        <p:spPr>
          <a:xfrm>
            <a:off x="7165979" y="3977551"/>
            <a:ext cx="1358094" cy="380020"/>
          </a:xfrm>
          <a:prstGeom prst="curvedUp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FE53BFBA-3B2A-41F0-A87C-CEA8738EE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990" y="2171226"/>
            <a:ext cx="308439" cy="307777"/>
          </a:xfrm>
          <a:prstGeom prst="rect">
            <a:avLst/>
          </a:prstGeom>
        </p:spPr>
      </p:pic>
      <p:pic>
        <p:nvPicPr>
          <p:cNvPr id="77" name="Image 76">
            <a:extLst>
              <a:ext uri="{FF2B5EF4-FFF2-40B4-BE49-F238E27FC236}">
                <a16:creationId xmlns:a16="http://schemas.microsoft.com/office/drawing/2014/main" id="{C50993A2-4429-4C6D-BFF0-801A1D3DB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531" y="2203101"/>
            <a:ext cx="308439" cy="307777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241D80D4-B7BE-4049-92DD-72BCEC5F3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8540" y="2198563"/>
            <a:ext cx="308439" cy="307777"/>
          </a:xfrm>
          <a:prstGeom prst="rect">
            <a:avLst/>
          </a:prstGeom>
        </p:spPr>
      </p:pic>
      <p:sp>
        <p:nvSpPr>
          <p:cNvPr id="91" name="ZoneTexte 90">
            <a:extLst>
              <a:ext uri="{FF2B5EF4-FFF2-40B4-BE49-F238E27FC236}">
                <a16:creationId xmlns:a16="http://schemas.microsoft.com/office/drawing/2014/main" id="{2B7BAAE7-210B-4444-80F8-F74586671A64}"/>
              </a:ext>
            </a:extLst>
          </p:cNvPr>
          <p:cNvSpPr txBox="1"/>
          <p:nvPr/>
        </p:nvSpPr>
        <p:spPr>
          <a:xfrm>
            <a:off x="10673783" y="2478738"/>
            <a:ext cx="637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>
                <a:solidFill>
                  <a:schemeClr val="accent2"/>
                </a:solidFill>
              </a:rPr>
              <a:t>Test</a:t>
            </a:r>
          </a:p>
          <a:p>
            <a:pPr algn="ctr"/>
            <a:r>
              <a:rPr lang="fr-FR" sz="1400" dirty="0">
                <a:solidFill>
                  <a:schemeClr val="accent2"/>
                </a:solidFill>
              </a:rPr>
              <a:t>(prod)</a:t>
            </a:r>
          </a:p>
        </p:txBody>
      </p:sp>
      <p:pic>
        <p:nvPicPr>
          <p:cNvPr id="92" name="Image 91">
            <a:extLst>
              <a:ext uri="{FF2B5EF4-FFF2-40B4-BE49-F238E27FC236}">
                <a16:creationId xmlns:a16="http://schemas.microsoft.com/office/drawing/2014/main" id="{E3D1E02D-6485-4286-9AD7-ED0494F49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6304" y="2178461"/>
            <a:ext cx="308439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9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  <p:bldP spid="31" grpId="0" uiExpand="1" build="p"/>
      <p:bldP spid="32" grpId="0" uiExpand="1" build="p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Comment vivre avec… </a:t>
            </a:r>
            <a:r>
              <a:rPr lang="fr-FR" b="1" dirty="0"/>
              <a:t>les doutes </a:t>
            </a:r>
            <a:r>
              <a:rPr lang="fr-FR" dirty="0"/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52340" y="2085392"/>
            <a:ext cx="866869" cy="541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19209" y="2084401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786078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47896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09714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366447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33332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7E3DE5-A9DC-4F3F-B94D-E735951CB55A}"/>
              </a:ext>
            </a:extLst>
          </p:cNvPr>
          <p:cNvSpPr/>
          <p:nvPr/>
        </p:nvSpPr>
        <p:spPr>
          <a:xfrm>
            <a:off x="610020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EE6924-58C2-433C-A80A-90C28E6F9E43}"/>
              </a:ext>
            </a:extLst>
          </p:cNvPr>
          <p:cNvSpPr/>
          <p:nvPr/>
        </p:nvSpPr>
        <p:spPr>
          <a:xfrm>
            <a:off x="696199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6710A-7258-4A3B-9D11-C6652DD1AF67}"/>
              </a:ext>
            </a:extLst>
          </p:cNvPr>
          <p:cNvSpPr/>
          <p:nvPr/>
        </p:nvSpPr>
        <p:spPr>
          <a:xfrm>
            <a:off x="782377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FA7464-891E-47B6-941A-7B0DA24D469C}"/>
              </a:ext>
            </a:extLst>
          </p:cNvPr>
          <p:cNvSpPr/>
          <p:nvPr/>
        </p:nvSpPr>
        <p:spPr>
          <a:xfrm>
            <a:off x="8680472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49751-0579-463D-B018-19ABE0B993B0}"/>
              </a:ext>
            </a:extLst>
          </p:cNvPr>
          <p:cNvSpPr/>
          <p:nvPr/>
        </p:nvSpPr>
        <p:spPr>
          <a:xfrm>
            <a:off x="953717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592AE-C3AB-45C7-8608-36FBD844FC14}"/>
              </a:ext>
            </a:extLst>
          </p:cNvPr>
          <p:cNvSpPr/>
          <p:nvPr/>
        </p:nvSpPr>
        <p:spPr>
          <a:xfrm>
            <a:off x="1039895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0C26F8-234B-43FC-864D-BDE9DD612C4D}"/>
              </a:ext>
            </a:extLst>
          </p:cNvPr>
          <p:cNvSpPr/>
          <p:nvPr/>
        </p:nvSpPr>
        <p:spPr>
          <a:xfrm>
            <a:off x="11265820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BDEE89-B26F-4CC4-97BA-173AC1506530}"/>
              </a:ext>
            </a:extLst>
          </p:cNvPr>
          <p:cNvCxnSpPr/>
          <p:nvPr/>
        </p:nvCxnSpPr>
        <p:spPr>
          <a:xfrm>
            <a:off x="52340" y="2804746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5CC4942-D5A8-4263-B4E9-EFEBC47623D3}"/>
              </a:ext>
            </a:extLst>
          </p:cNvPr>
          <p:cNvSpPr/>
          <p:nvPr/>
        </p:nvSpPr>
        <p:spPr>
          <a:xfrm>
            <a:off x="485775" y="1625252"/>
            <a:ext cx="5448300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 err="1">
                <a:solidFill>
                  <a:srgbClr val="07244B"/>
                </a:solidFill>
                <a:latin typeface="Calibri" charset="0"/>
                <a:cs typeface="Calibri" charset="0"/>
              </a:rPr>
              <a:t>Jenkinsfiles</a:t>
            </a: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 et job Jenkins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01F67C3-5B59-4568-B78F-B281ADA67D65}"/>
              </a:ext>
            </a:extLst>
          </p:cNvPr>
          <p:cNvSpPr txBox="1"/>
          <p:nvPr/>
        </p:nvSpPr>
        <p:spPr>
          <a:xfrm>
            <a:off x="2824400" y="2635469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ACB139F-9009-4F8D-973F-45E495449E5E}"/>
              </a:ext>
            </a:extLst>
          </p:cNvPr>
          <p:cNvSpPr txBox="1"/>
          <p:nvPr/>
        </p:nvSpPr>
        <p:spPr>
          <a:xfrm>
            <a:off x="5358636" y="2635469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1ED2E0F-7E05-47B3-9FA7-B96E4B10BE41}"/>
              </a:ext>
            </a:extLst>
          </p:cNvPr>
          <p:cNvSpPr txBox="1"/>
          <p:nvPr/>
        </p:nvSpPr>
        <p:spPr>
          <a:xfrm>
            <a:off x="7823771" y="2635469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58FC7F02-AE0A-4EEA-8FF9-664C1B278F70}"/>
              </a:ext>
            </a:extLst>
          </p:cNvPr>
          <p:cNvSpPr txBox="1"/>
          <p:nvPr/>
        </p:nvSpPr>
        <p:spPr>
          <a:xfrm>
            <a:off x="10539324" y="2635469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6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Comment vivre avec… </a:t>
            </a:r>
            <a:r>
              <a:rPr lang="fr-FR" b="1" dirty="0"/>
              <a:t>les doutes </a:t>
            </a:r>
            <a:r>
              <a:rPr lang="fr-FR" dirty="0"/>
              <a:t>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52340" y="2085392"/>
            <a:ext cx="866869" cy="541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19209" y="2084401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786078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47896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09714" y="2083410"/>
            <a:ext cx="866869" cy="543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366447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33332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7E3DE5-A9DC-4F3F-B94D-E735951CB55A}"/>
              </a:ext>
            </a:extLst>
          </p:cNvPr>
          <p:cNvSpPr/>
          <p:nvPr/>
        </p:nvSpPr>
        <p:spPr>
          <a:xfrm>
            <a:off x="6100201" y="2083410"/>
            <a:ext cx="866869" cy="543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EE6924-58C2-433C-A80A-90C28E6F9E43}"/>
              </a:ext>
            </a:extLst>
          </p:cNvPr>
          <p:cNvSpPr/>
          <p:nvPr/>
        </p:nvSpPr>
        <p:spPr>
          <a:xfrm>
            <a:off x="696199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6710A-7258-4A3B-9D11-C6652DD1AF67}"/>
              </a:ext>
            </a:extLst>
          </p:cNvPr>
          <p:cNvSpPr/>
          <p:nvPr/>
        </p:nvSpPr>
        <p:spPr>
          <a:xfrm>
            <a:off x="782377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FA7464-891E-47B6-941A-7B0DA24D469C}"/>
              </a:ext>
            </a:extLst>
          </p:cNvPr>
          <p:cNvSpPr/>
          <p:nvPr/>
        </p:nvSpPr>
        <p:spPr>
          <a:xfrm>
            <a:off x="8680472" y="2083410"/>
            <a:ext cx="866869" cy="543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49751-0579-463D-B018-19ABE0B993B0}"/>
              </a:ext>
            </a:extLst>
          </p:cNvPr>
          <p:cNvSpPr/>
          <p:nvPr/>
        </p:nvSpPr>
        <p:spPr>
          <a:xfrm>
            <a:off x="953717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592AE-C3AB-45C7-8608-36FBD844FC14}"/>
              </a:ext>
            </a:extLst>
          </p:cNvPr>
          <p:cNvSpPr/>
          <p:nvPr/>
        </p:nvSpPr>
        <p:spPr>
          <a:xfrm>
            <a:off x="1039895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0C26F8-234B-43FC-864D-BDE9DD612C4D}"/>
              </a:ext>
            </a:extLst>
          </p:cNvPr>
          <p:cNvSpPr/>
          <p:nvPr/>
        </p:nvSpPr>
        <p:spPr>
          <a:xfrm>
            <a:off x="11265820" y="2083410"/>
            <a:ext cx="866869" cy="543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BDEE89-B26F-4CC4-97BA-173AC1506530}"/>
              </a:ext>
            </a:extLst>
          </p:cNvPr>
          <p:cNvCxnSpPr/>
          <p:nvPr/>
        </p:nvCxnSpPr>
        <p:spPr>
          <a:xfrm>
            <a:off x="52340" y="2804746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7306C32-F1BA-4A83-A47E-85BD9D5D4B29}"/>
              </a:ext>
            </a:extLst>
          </p:cNvPr>
          <p:cNvSpPr/>
          <p:nvPr/>
        </p:nvSpPr>
        <p:spPr>
          <a:xfrm>
            <a:off x="493209" y="1610608"/>
            <a:ext cx="11538586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Option 2 : intégrer des « inputs user » dans le pipeline </a:t>
            </a:r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C0320148-D19F-42F8-B755-BF6BAB6AD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20" y="4710875"/>
            <a:ext cx="3144394" cy="1554756"/>
          </a:xfrm>
          <a:prstGeom prst="rect">
            <a:avLst/>
          </a:prstGeom>
        </p:spPr>
      </p:pic>
      <p:pic>
        <p:nvPicPr>
          <p:cNvPr id="7" name="Image 6" descr="Une image contenant capture d’écran, assis&#10;&#10;Description générée automatiquement">
            <a:extLst>
              <a:ext uri="{FF2B5EF4-FFF2-40B4-BE49-F238E27FC236}">
                <a16:creationId xmlns:a16="http://schemas.microsoft.com/office/drawing/2014/main" id="{AC36D889-B163-4A06-B97A-1CF5EDF2F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341" y="3392336"/>
            <a:ext cx="4983526" cy="2027698"/>
          </a:xfrm>
          <a:prstGeom prst="rect">
            <a:avLst/>
          </a:prstGeom>
        </p:spPr>
      </p:pic>
      <p:pic>
        <p:nvPicPr>
          <p:cNvPr id="9" name="Image 8" descr="Une image contenant couteau&#10;&#10;Description générée automatiquement">
            <a:extLst>
              <a:ext uri="{FF2B5EF4-FFF2-40B4-BE49-F238E27FC236}">
                <a16:creationId xmlns:a16="http://schemas.microsoft.com/office/drawing/2014/main" id="{B320CA5C-D3DF-484E-8BF0-73E8331A4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914" y="4710875"/>
            <a:ext cx="2680755" cy="3858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DBEFE27-4FCE-4D55-9453-0E807BBCC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148" y="5247392"/>
            <a:ext cx="2444276" cy="3919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F93EEE-1C68-4B15-BDFC-A49DCB30B7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02" y="2984876"/>
            <a:ext cx="1773062" cy="15203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D3EB45D-78E2-43CE-B5A6-DF074E25E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3095" y="3694158"/>
            <a:ext cx="4114800" cy="266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B2D584-B5EC-4343-BD8B-97155B69E9EA}"/>
              </a:ext>
            </a:extLst>
          </p:cNvPr>
          <p:cNvSpPr/>
          <p:nvPr/>
        </p:nvSpPr>
        <p:spPr>
          <a:xfrm>
            <a:off x="3797114" y="2627325"/>
            <a:ext cx="29206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?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85489-921B-4A57-889F-46DBDA185DAD}"/>
              </a:ext>
            </a:extLst>
          </p:cNvPr>
          <p:cNvSpPr/>
          <p:nvPr/>
        </p:nvSpPr>
        <p:spPr>
          <a:xfrm>
            <a:off x="6387601" y="2657965"/>
            <a:ext cx="29206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?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DA7BE3-729A-4F66-96A8-7FDFC7840F8D}"/>
              </a:ext>
            </a:extLst>
          </p:cNvPr>
          <p:cNvSpPr/>
          <p:nvPr/>
        </p:nvSpPr>
        <p:spPr>
          <a:xfrm>
            <a:off x="8967872" y="2674875"/>
            <a:ext cx="29206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?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629EEC0D-7332-4C81-8EEE-B0964414F5EA}"/>
              </a:ext>
            </a:extLst>
          </p:cNvPr>
          <p:cNvSpPr txBox="1"/>
          <p:nvPr/>
        </p:nvSpPr>
        <p:spPr>
          <a:xfrm>
            <a:off x="2824400" y="2635469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BA11B40-CEA7-4F3F-A4A2-CB3B6F4C87A6}"/>
              </a:ext>
            </a:extLst>
          </p:cNvPr>
          <p:cNvSpPr txBox="1"/>
          <p:nvPr/>
        </p:nvSpPr>
        <p:spPr>
          <a:xfrm>
            <a:off x="5358636" y="2635469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A2C39D2-488A-477A-A93A-48B5BAF48B9F}"/>
              </a:ext>
            </a:extLst>
          </p:cNvPr>
          <p:cNvSpPr txBox="1"/>
          <p:nvPr/>
        </p:nvSpPr>
        <p:spPr>
          <a:xfrm>
            <a:off x="7823771" y="2635469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B8BA750-CC84-4404-BDAE-D726C2D5054C}"/>
              </a:ext>
            </a:extLst>
          </p:cNvPr>
          <p:cNvSpPr txBox="1"/>
          <p:nvPr/>
        </p:nvSpPr>
        <p:spPr>
          <a:xfrm>
            <a:off x="10539324" y="2635469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73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Comment vivre avec… </a:t>
            </a:r>
            <a:r>
              <a:rPr lang="fr-FR" b="1" dirty="0"/>
              <a:t>les contraintes </a:t>
            </a:r>
            <a:r>
              <a:rPr lang="fr-FR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61F087-CD75-48FE-B12B-83CDFFFE4CB8}"/>
              </a:ext>
            </a:extLst>
          </p:cNvPr>
          <p:cNvSpPr/>
          <p:nvPr/>
        </p:nvSpPr>
        <p:spPr>
          <a:xfrm>
            <a:off x="485775" y="1625252"/>
            <a:ext cx="5448300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 err="1">
                <a:solidFill>
                  <a:srgbClr val="07244B"/>
                </a:solidFill>
                <a:latin typeface="Calibri" charset="0"/>
                <a:cs typeface="Calibri" charset="0"/>
              </a:rPr>
              <a:t>Jenkinsfiles</a:t>
            </a: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 et job Jenkins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52340" y="2085392"/>
            <a:ext cx="866869" cy="541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19209" y="2084401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786078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47896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09714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366447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33332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7E3DE5-A9DC-4F3F-B94D-E735951CB55A}"/>
              </a:ext>
            </a:extLst>
          </p:cNvPr>
          <p:cNvSpPr/>
          <p:nvPr/>
        </p:nvSpPr>
        <p:spPr>
          <a:xfrm>
            <a:off x="610020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EE6924-58C2-433C-A80A-90C28E6F9E43}"/>
              </a:ext>
            </a:extLst>
          </p:cNvPr>
          <p:cNvSpPr/>
          <p:nvPr/>
        </p:nvSpPr>
        <p:spPr>
          <a:xfrm>
            <a:off x="696199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6710A-7258-4A3B-9D11-C6652DD1AF67}"/>
              </a:ext>
            </a:extLst>
          </p:cNvPr>
          <p:cNvSpPr/>
          <p:nvPr/>
        </p:nvSpPr>
        <p:spPr>
          <a:xfrm>
            <a:off x="782377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FA7464-891E-47B6-941A-7B0DA24D469C}"/>
              </a:ext>
            </a:extLst>
          </p:cNvPr>
          <p:cNvSpPr/>
          <p:nvPr/>
        </p:nvSpPr>
        <p:spPr>
          <a:xfrm>
            <a:off x="8680472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49751-0579-463D-B018-19ABE0B993B0}"/>
              </a:ext>
            </a:extLst>
          </p:cNvPr>
          <p:cNvSpPr/>
          <p:nvPr/>
        </p:nvSpPr>
        <p:spPr>
          <a:xfrm>
            <a:off x="953717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592AE-C3AB-45C7-8608-36FBD844FC14}"/>
              </a:ext>
            </a:extLst>
          </p:cNvPr>
          <p:cNvSpPr/>
          <p:nvPr/>
        </p:nvSpPr>
        <p:spPr>
          <a:xfrm>
            <a:off x="1039895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0C26F8-234B-43FC-864D-BDE9DD612C4D}"/>
              </a:ext>
            </a:extLst>
          </p:cNvPr>
          <p:cNvSpPr/>
          <p:nvPr/>
        </p:nvSpPr>
        <p:spPr>
          <a:xfrm>
            <a:off x="11265820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4D63251-34C5-49E6-A7BD-0014123032AC}"/>
              </a:ext>
            </a:extLst>
          </p:cNvPr>
          <p:cNvCxnSpPr/>
          <p:nvPr/>
        </p:nvCxnSpPr>
        <p:spPr>
          <a:xfrm>
            <a:off x="52340" y="2804746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489C41D8-79DA-4664-A025-DE2C6EC36FA7}"/>
              </a:ext>
            </a:extLst>
          </p:cNvPr>
          <p:cNvSpPr txBox="1"/>
          <p:nvPr/>
        </p:nvSpPr>
        <p:spPr>
          <a:xfrm>
            <a:off x="2824400" y="2635469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7E8179FF-D710-4CD9-8E02-3F46D294CFF3}"/>
              </a:ext>
            </a:extLst>
          </p:cNvPr>
          <p:cNvSpPr txBox="1"/>
          <p:nvPr/>
        </p:nvSpPr>
        <p:spPr>
          <a:xfrm>
            <a:off x="5358636" y="2635469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4E500A5-145C-4981-9102-5E0950731328}"/>
              </a:ext>
            </a:extLst>
          </p:cNvPr>
          <p:cNvSpPr txBox="1"/>
          <p:nvPr/>
        </p:nvSpPr>
        <p:spPr>
          <a:xfrm>
            <a:off x="7823771" y="2635469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88EFAE2-A39D-4B34-9C36-3DDBF946BF61}"/>
              </a:ext>
            </a:extLst>
          </p:cNvPr>
          <p:cNvSpPr txBox="1"/>
          <p:nvPr/>
        </p:nvSpPr>
        <p:spPr>
          <a:xfrm>
            <a:off x="10539324" y="2635469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924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Comment vivre avec… </a:t>
            </a:r>
            <a:r>
              <a:rPr lang="fr-FR" b="1" dirty="0"/>
              <a:t>les contraintes </a:t>
            </a:r>
            <a:r>
              <a:rPr lang="fr-FR" dirty="0"/>
              <a:t>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61F087-CD75-48FE-B12B-83CDFFFE4CB8}"/>
              </a:ext>
            </a:extLst>
          </p:cNvPr>
          <p:cNvSpPr/>
          <p:nvPr/>
        </p:nvSpPr>
        <p:spPr>
          <a:xfrm>
            <a:off x="485775" y="1625252"/>
            <a:ext cx="5448300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Option 3 : réponses organisationnelles et techniques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52340" y="2085392"/>
            <a:ext cx="866869" cy="5419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19209" y="2084401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786078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47896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09714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366447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33332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7E3DE5-A9DC-4F3F-B94D-E735951CB55A}"/>
              </a:ext>
            </a:extLst>
          </p:cNvPr>
          <p:cNvSpPr/>
          <p:nvPr/>
        </p:nvSpPr>
        <p:spPr>
          <a:xfrm>
            <a:off x="610020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EE6924-58C2-433C-A80A-90C28E6F9E43}"/>
              </a:ext>
            </a:extLst>
          </p:cNvPr>
          <p:cNvSpPr/>
          <p:nvPr/>
        </p:nvSpPr>
        <p:spPr>
          <a:xfrm>
            <a:off x="696199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6710A-7258-4A3B-9D11-C6652DD1AF67}"/>
              </a:ext>
            </a:extLst>
          </p:cNvPr>
          <p:cNvSpPr/>
          <p:nvPr/>
        </p:nvSpPr>
        <p:spPr>
          <a:xfrm>
            <a:off x="782377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FA7464-891E-47B6-941A-7B0DA24D469C}"/>
              </a:ext>
            </a:extLst>
          </p:cNvPr>
          <p:cNvSpPr/>
          <p:nvPr/>
        </p:nvSpPr>
        <p:spPr>
          <a:xfrm>
            <a:off x="8680472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449751-0579-463D-B018-19ABE0B993B0}"/>
              </a:ext>
            </a:extLst>
          </p:cNvPr>
          <p:cNvSpPr/>
          <p:nvPr/>
        </p:nvSpPr>
        <p:spPr>
          <a:xfrm>
            <a:off x="9537173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592AE-C3AB-45C7-8608-36FBD844FC14}"/>
              </a:ext>
            </a:extLst>
          </p:cNvPr>
          <p:cNvSpPr/>
          <p:nvPr/>
        </p:nvSpPr>
        <p:spPr>
          <a:xfrm>
            <a:off x="10398951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0C26F8-234B-43FC-864D-BDE9DD612C4D}"/>
              </a:ext>
            </a:extLst>
          </p:cNvPr>
          <p:cNvSpPr/>
          <p:nvPr/>
        </p:nvSpPr>
        <p:spPr>
          <a:xfrm>
            <a:off x="11265820" y="208341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4D63251-34C5-49E6-A7BD-0014123032AC}"/>
              </a:ext>
            </a:extLst>
          </p:cNvPr>
          <p:cNvCxnSpPr/>
          <p:nvPr/>
        </p:nvCxnSpPr>
        <p:spPr>
          <a:xfrm>
            <a:off x="52340" y="2804746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5EC38-6760-42A7-8CA0-4A0EC9318FEF}"/>
              </a:ext>
            </a:extLst>
          </p:cNvPr>
          <p:cNvSpPr/>
          <p:nvPr/>
        </p:nvSpPr>
        <p:spPr>
          <a:xfrm>
            <a:off x="485774" y="3984243"/>
            <a:ext cx="3204387" cy="103412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Synchro entre équipes</a:t>
            </a:r>
          </a:p>
          <a:p>
            <a:pPr marL="34290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Communication marketing</a:t>
            </a:r>
          </a:p>
          <a:p>
            <a:pPr marL="34290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Effets d’annonce	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6FADD7-D634-42D6-A8E8-40BC50B7BFDB}"/>
              </a:ext>
            </a:extLst>
          </p:cNvPr>
          <p:cNvSpPr/>
          <p:nvPr/>
        </p:nvSpPr>
        <p:spPr>
          <a:xfrm>
            <a:off x="5599345" y="3153247"/>
            <a:ext cx="6408772" cy="269612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Aspects organisationnels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Identification des dépendances « projet » entre équipes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Planification des sprints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PI planning / estimations</a:t>
            </a:r>
          </a:p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Aspects techniques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Rétention de stories sur envs internes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Feature </a:t>
            </a:r>
            <a:r>
              <a:rPr lang="fr-FR" dirty="0" err="1">
                <a:solidFill>
                  <a:srgbClr val="07244B"/>
                </a:solidFill>
                <a:latin typeface="Calibri" charset="0"/>
                <a:cs typeface="Calibri" charset="0"/>
              </a:rPr>
              <a:t>flipping</a:t>
            </a: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4B65ACAA-A56C-4946-A27E-0E8C7C9C1D13}"/>
              </a:ext>
            </a:extLst>
          </p:cNvPr>
          <p:cNvSpPr/>
          <p:nvPr/>
        </p:nvSpPr>
        <p:spPr>
          <a:xfrm>
            <a:off x="4092464" y="4137893"/>
            <a:ext cx="1104577" cy="72682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9D34C65C-ACD5-4F39-B82B-62CF846AA434}"/>
              </a:ext>
            </a:extLst>
          </p:cNvPr>
          <p:cNvSpPr txBox="1"/>
          <p:nvPr/>
        </p:nvSpPr>
        <p:spPr>
          <a:xfrm>
            <a:off x="2824400" y="2635469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61C11B4-F288-4F16-8B37-B1C549765BC5}"/>
              </a:ext>
            </a:extLst>
          </p:cNvPr>
          <p:cNvSpPr txBox="1"/>
          <p:nvPr/>
        </p:nvSpPr>
        <p:spPr>
          <a:xfrm>
            <a:off x="5358636" y="2635469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BB0396-EE3D-43D5-82CC-D1AB7EF958F4}"/>
              </a:ext>
            </a:extLst>
          </p:cNvPr>
          <p:cNvSpPr txBox="1"/>
          <p:nvPr/>
        </p:nvSpPr>
        <p:spPr>
          <a:xfrm>
            <a:off x="7823771" y="2635469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09D4FFF4-96DB-4CC7-A68B-394E709C8975}"/>
              </a:ext>
            </a:extLst>
          </p:cNvPr>
          <p:cNvSpPr txBox="1"/>
          <p:nvPr/>
        </p:nvSpPr>
        <p:spPr>
          <a:xfrm>
            <a:off x="10539324" y="2635469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36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30" grpId="0" uiExpand="1" build="p"/>
      <p:bldP spid="30" grpId="1" uiExpand="1" build="allAtOnce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BE20-136E-E643-AAAA-1A443BE2C2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7011A9-1A79-AA42-9E61-39E9FE122A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2768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698D99B-18FF-4445-86EC-E2B4C660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89" y="581813"/>
            <a:ext cx="1873584" cy="903236"/>
          </a:xfrm>
        </p:spPr>
        <p:txBody>
          <a:bodyPr>
            <a:normAutofit/>
          </a:bodyPr>
          <a:lstStyle/>
          <a:p>
            <a:pPr algn="l"/>
            <a:r>
              <a:rPr lang="fr-FR" sz="2400" dirty="0"/>
              <a:t>SOMMAIRE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B39204E-F843-4B28-941E-B9733ABFAD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8489" y="1634421"/>
            <a:ext cx="8337044" cy="4331469"/>
          </a:xfrm>
        </p:spPr>
        <p:txBody>
          <a:bodyPr>
            <a:normAutofit fontScale="77500" lnSpcReduction="20000"/>
          </a:bodyPr>
          <a:lstStyle/>
          <a:p>
            <a:r>
              <a:rPr lang="fr-FR" sz="2400" b="1" dirty="0">
                <a:solidFill>
                  <a:schemeClr val="accent1"/>
                </a:solidFill>
              </a:rPr>
              <a:t>Introduction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Qui suis-je ?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AT Internet</a:t>
            </a:r>
          </a:p>
          <a:p>
            <a:r>
              <a:rPr lang="fr-FR" sz="2400" b="1" dirty="0">
                <a:solidFill>
                  <a:schemeClr val="accent1"/>
                </a:solidFill>
              </a:rPr>
              <a:t>L’intégration continue</a:t>
            </a:r>
          </a:p>
          <a:p>
            <a:pPr lvl="1">
              <a:lnSpc>
                <a:spcPct val="110000"/>
              </a:lnSpc>
            </a:pPr>
            <a:r>
              <a:rPr lang="fr-FR" sz="1800" dirty="0"/>
              <a:t>Définition, principes et objectifs</a:t>
            </a:r>
          </a:p>
          <a:p>
            <a:pPr lvl="1">
              <a:lnSpc>
                <a:spcPct val="110000"/>
              </a:lnSpc>
            </a:pPr>
            <a:r>
              <a:rPr lang="fr-FR" sz="1800" dirty="0"/>
              <a:t>La « vraie vie</a:t>
            </a:r>
            <a:r>
              <a:rPr lang="fr-FR" dirty="0"/>
              <a:t> » (AT Internet en 2015)</a:t>
            </a:r>
            <a:endParaRPr lang="fr-FR" sz="1800" dirty="0"/>
          </a:p>
          <a:p>
            <a:r>
              <a:rPr lang="fr-FR" sz="2400" b="1" dirty="0">
                <a:solidFill>
                  <a:schemeClr val="accent1"/>
                </a:solidFill>
              </a:rPr>
              <a:t>Aller vers l’automatisation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Une culture avant tout</a:t>
            </a:r>
            <a:endParaRPr lang="fr-FR" sz="1800" dirty="0"/>
          </a:p>
          <a:p>
            <a:pPr lvl="1">
              <a:lnSpc>
                <a:spcPct val="120000"/>
              </a:lnSpc>
            </a:pPr>
            <a:r>
              <a:rPr lang="fr-FR" sz="1800" dirty="0"/>
              <a:t>Une stratégie à définir</a:t>
            </a:r>
          </a:p>
          <a:p>
            <a:pPr lvl="1">
              <a:lnSpc>
                <a:spcPct val="120000"/>
              </a:lnSpc>
            </a:pPr>
            <a:r>
              <a:rPr lang="fr-FR" sz="1800" dirty="0"/>
              <a:t>Des hommes et des femmes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Dans quel ordre ? Par quoi on commence ?</a:t>
            </a:r>
            <a:endParaRPr lang="fr-FR" sz="1800" dirty="0"/>
          </a:p>
          <a:p>
            <a:pPr>
              <a:lnSpc>
                <a:spcPct val="120000"/>
              </a:lnSpc>
            </a:pPr>
            <a:r>
              <a:rPr lang="fr-FR" sz="2400" b="1" dirty="0">
                <a:solidFill>
                  <a:schemeClr val="accent1"/>
                </a:solidFill>
              </a:rPr>
              <a:t>L’intégration discontinue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Il en reste ! (des actions manuelles)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Comment vivre avec ?</a:t>
            </a:r>
          </a:p>
          <a:p>
            <a:pPr lvl="1">
              <a:lnSpc>
                <a:spcPct val="120000"/>
              </a:lnSpc>
            </a:pPr>
            <a:r>
              <a:rPr lang="fr-FR" dirty="0"/>
              <a:t>Next steps</a:t>
            </a:r>
            <a:endParaRPr lang="fr-FR" sz="2000" b="1" dirty="0">
              <a:solidFill>
                <a:schemeClr val="accent1"/>
              </a:solidFill>
            </a:endParaRPr>
          </a:p>
          <a:p>
            <a:pPr>
              <a:lnSpc>
                <a:spcPct val="120000"/>
              </a:lnSpc>
            </a:pPr>
            <a:endParaRPr lang="fr-FR" dirty="0"/>
          </a:p>
          <a:p>
            <a:pPr lvl="1"/>
            <a:endParaRPr lang="fr-FR" dirty="0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FB0371B1-638B-4F98-A79C-392D685F8241}"/>
              </a:ext>
            </a:extLst>
          </p:cNvPr>
          <p:cNvSpPr>
            <a:spLocks noEditPoints="1"/>
          </p:cNvSpPr>
          <p:nvPr/>
        </p:nvSpPr>
        <p:spPr bwMode="auto">
          <a:xfrm>
            <a:off x="12962255" y="0"/>
            <a:ext cx="425450" cy="425450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201 w 346"/>
              <a:gd name="T11" fmla="*/ 247 h 346"/>
              <a:gd name="T12" fmla="*/ 128 w 346"/>
              <a:gd name="T13" fmla="*/ 290 h 346"/>
              <a:gd name="T14" fmla="*/ 111 w 346"/>
              <a:gd name="T15" fmla="*/ 278 h 346"/>
              <a:gd name="T16" fmla="*/ 112 w 346"/>
              <a:gd name="T17" fmla="*/ 272 h 346"/>
              <a:gd name="T18" fmla="*/ 153 w 346"/>
              <a:gd name="T19" fmla="*/ 172 h 346"/>
              <a:gd name="T20" fmla="*/ 150 w 346"/>
              <a:gd name="T21" fmla="*/ 165 h 346"/>
              <a:gd name="T22" fmla="*/ 126 w 346"/>
              <a:gd name="T23" fmla="*/ 175 h 346"/>
              <a:gd name="T24" fmla="*/ 121 w 346"/>
              <a:gd name="T25" fmla="*/ 173 h 346"/>
              <a:gd name="T26" fmla="*/ 126 w 346"/>
              <a:gd name="T27" fmla="*/ 163 h 346"/>
              <a:gd name="T28" fmla="*/ 195 w 346"/>
              <a:gd name="T29" fmla="*/ 128 h 346"/>
              <a:gd name="T30" fmla="*/ 205 w 346"/>
              <a:gd name="T31" fmla="*/ 141 h 346"/>
              <a:gd name="T32" fmla="*/ 201 w 346"/>
              <a:gd name="T33" fmla="*/ 154 h 346"/>
              <a:gd name="T34" fmla="*/ 164 w 346"/>
              <a:gd name="T35" fmla="*/ 247 h 346"/>
              <a:gd name="T36" fmla="*/ 169 w 346"/>
              <a:gd name="T37" fmla="*/ 252 h 346"/>
              <a:gd name="T38" fmla="*/ 196 w 346"/>
              <a:gd name="T39" fmla="*/ 235 h 346"/>
              <a:gd name="T40" fmla="*/ 204 w 346"/>
              <a:gd name="T41" fmla="*/ 231 h 346"/>
              <a:gd name="T42" fmla="*/ 207 w 346"/>
              <a:gd name="T43" fmla="*/ 234 h 346"/>
              <a:gd name="T44" fmla="*/ 201 w 346"/>
              <a:gd name="T45" fmla="*/ 247 h 346"/>
              <a:gd name="T46" fmla="*/ 192 w 346"/>
              <a:gd name="T47" fmla="*/ 98 h 346"/>
              <a:gd name="T48" fmla="*/ 182 w 346"/>
              <a:gd name="T49" fmla="*/ 95 h 346"/>
              <a:gd name="T50" fmla="*/ 173 w 346"/>
              <a:gd name="T51" fmla="*/ 76 h 346"/>
              <a:gd name="T52" fmla="*/ 186 w 346"/>
              <a:gd name="T53" fmla="*/ 52 h 346"/>
              <a:gd name="T54" fmla="*/ 198 w 346"/>
              <a:gd name="T55" fmla="*/ 48 h 346"/>
              <a:gd name="T56" fmla="*/ 219 w 346"/>
              <a:gd name="T57" fmla="*/ 70 h 346"/>
              <a:gd name="T58" fmla="*/ 192 w 346"/>
              <a:gd name="T59" fmla="*/ 98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8"/>
                  <a:pt x="78" y="346"/>
                  <a:pt x="173" y="346"/>
                </a:cubicBezTo>
                <a:cubicBezTo>
                  <a:pt x="268" y="346"/>
                  <a:pt x="346" y="268"/>
                  <a:pt x="346" y="173"/>
                </a:cubicBezTo>
                <a:cubicBezTo>
                  <a:pt x="346" y="78"/>
                  <a:pt x="268" y="0"/>
                  <a:pt x="173" y="0"/>
                </a:cubicBezTo>
                <a:close/>
                <a:moveTo>
                  <a:pt x="201" y="247"/>
                </a:moveTo>
                <a:cubicBezTo>
                  <a:pt x="182" y="270"/>
                  <a:pt x="143" y="290"/>
                  <a:pt x="128" y="290"/>
                </a:cubicBezTo>
                <a:cubicBezTo>
                  <a:pt x="122" y="290"/>
                  <a:pt x="111" y="284"/>
                  <a:pt x="111" y="278"/>
                </a:cubicBezTo>
                <a:cubicBezTo>
                  <a:pt x="111" y="276"/>
                  <a:pt x="111" y="276"/>
                  <a:pt x="112" y="272"/>
                </a:cubicBezTo>
                <a:cubicBezTo>
                  <a:pt x="126" y="238"/>
                  <a:pt x="138" y="213"/>
                  <a:pt x="153" y="172"/>
                </a:cubicBezTo>
                <a:cubicBezTo>
                  <a:pt x="154" y="169"/>
                  <a:pt x="153" y="165"/>
                  <a:pt x="150" y="165"/>
                </a:cubicBezTo>
                <a:cubicBezTo>
                  <a:pt x="146" y="165"/>
                  <a:pt x="136" y="169"/>
                  <a:pt x="126" y="175"/>
                </a:cubicBezTo>
                <a:cubicBezTo>
                  <a:pt x="125" y="177"/>
                  <a:pt x="121" y="174"/>
                  <a:pt x="121" y="173"/>
                </a:cubicBezTo>
                <a:cubicBezTo>
                  <a:pt x="121" y="170"/>
                  <a:pt x="123" y="167"/>
                  <a:pt x="126" y="163"/>
                </a:cubicBezTo>
                <a:cubicBezTo>
                  <a:pt x="134" y="154"/>
                  <a:pt x="171" y="128"/>
                  <a:pt x="195" y="128"/>
                </a:cubicBezTo>
                <a:cubicBezTo>
                  <a:pt x="199" y="128"/>
                  <a:pt x="205" y="137"/>
                  <a:pt x="205" y="141"/>
                </a:cubicBezTo>
                <a:cubicBezTo>
                  <a:pt x="205" y="144"/>
                  <a:pt x="202" y="151"/>
                  <a:pt x="201" y="154"/>
                </a:cubicBezTo>
                <a:cubicBezTo>
                  <a:pt x="182" y="197"/>
                  <a:pt x="176" y="218"/>
                  <a:pt x="164" y="247"/>
                </a:cubicBezTo>
                <a:cubicBezTo>
                  <a:pt x="163" y="251"/>
                  <a:pt x="166" y="252"/>
                  <a:pt x="169" y="252"/>
                </a:cubicBezTo>
                <a:cubicBezTo>
                  <a:pt x="172" y="252"/>
                  <a:pt x="182" y="247"/>
                  <a:pt x="196" y="235"/>
                </a:cubicBezTo>
                <a:cubicBezTo>
                  <a:pt x="201" y="231"/>
                  <a:pt x="202" y="231"/>
                  <a:pt x="204" y="231"/>
                </a:cubicBezTo>
                <a:cubicBezTo>
                  <a:pt x="205" y="231"/>
                  <a:pt x="207" y="232"/>
                  <a:pt x="207" y="234"/>
                </a:cubicBezTo>
                <a:cubicBezTo>
                  <a:pt x="207" y="237"/>
                  <a:pt x="205" y="242"/>
                  <a:pt x="201" y="247"/>
                </a:cubicBezTo>
                <a:close/>
                <a:moveTo>
                  <a:pt x="192" y="98"/>
                </a:moveTo>
                <a:cubicBezTo>
                  <a:pt x="188" y="98"/>
                  <a:pt x="185" y="96"/>
                  <a:pt x="182" y="95"/>
                </a:cubicBezTo>
                <a:cubicBezTo>
                  <a:pt x="177" y="91"/>
                  <a:pt x="173" y="85"/>
                  <a:pt x="173" y="76"/>
                </a:cubicBezTo>
                <a:cubicBezTo>
                  <a:pt x="173" y="65"/>
                  <a:pt x="179" y="57"/>
                  <a:pt x="186" y="52"/>
                </a:cubicBezTo>
                <a:cubicBezTo>
                  <a:pt x="190" y="49"/>
                  <a:pt x="195" y="48"/>
                  <a:pt x="198" y="48"/>
                </a:cubicBezTo>
                <a:cubicBezTo>
                  <a:pt x="213" y="48"/>
                  <a:pt x="219" y="59"/>
                  <a:pt x="219" y="70"/>
                </a:cubicBezTo>
                <a:cubicBezTo>
                  <a:pt x="219" y="82"/>
                  <a:pt x="206" y="98"/>
                  <a:pt x="192" y="9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6F7989E-D860-4915-84F7-BF5C8DC646E7}"/>
              </a:ext>
            </a:extLst>
          </p:cNvPr>
          <p:cNvSpPr/>
          <p:nvPr/>
        </p:nvSpPr>
        <p:spPr>
          <a:xfrm>
            <a:off x="12332592" y="540316"/>
            <a:ext cx="1885826" cy="1938992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r>
              <a:rPr lang="fr-FR" sz="1000" b="1" dirty="0">
                <a:solidFill>
                  <a:srgbClr val="595959"/>
                </a:solidFill>
              </a:rPr>
              <a:t>Pour changer d’image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Supprimez le visuel en place (un bloc gris avec une icone en son centre apparait)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Cliquez sur l’icone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Importez l’image que vous souhaitez depuis votre ordinateur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>
                <a:solidFill>
                  <a:srgbClr val="595959"/>
                </a:solidFill>
              </a:rPr>
              <a:t>Utilisez le mode « rogner » pour positionner votre visuel correctement</a:t>
            </a:r>
          </a:p>
        </p:txBody>
      </p:sp>
      <p:pic>
        <p:nvPicPr>
          <p:cNvPr id="8" name="Espace réservé pour une image  2">
            <a:extLst>
              <a:ext uri="{FF2B5EF4-FFF2-40B4-BE49-F238E27FC236}">
                <a16:creationId xmlns:a16="http://schemas.microsoft.com/office/drawing/2014/main" id="{A326BE2B-5132-480A-9AB5-BDADC4FE88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999565" y="326212"/>
            <a:ext cx="7857074" cy="4759495"/>
          </a:xfrm>
          <a:custGeom>
            <a:avLst/>
            <a:gdLst>
              <a:gd name="connsiteX0" fmla="*/ 0 w 5976664"/>
              <a:gd name="connsiteY0" fmla="*/ 0 h 5849069"/>
              <a:gd name="connsiteX1" fmla="*/ 5976664 w 5976664"/>
              <a:gd name="connsiteY1" fmla="*/ 0 h 5849069"/>
              <a:gd name="connsiteX2" fmla="*/ 5976664 w 5976664"/>
              <a:gd name="connsiteY2" fmla="*/ 5849069 h 5849069"/>
              <a:gd name="connsiteX3" fmla="*/ 4632843 w 5976664"/>
              <a:gd name="connsiteY3" fmla="*/ 5849069 h 5849069"/>
              <a:gd name="connsiteX4" fmla="*/ 4632843 w 5976664"/>
              <a:gd name="connsiteY4" fmla="*/ 5844386 h 5849069"/>
              <a:gd name="connsiteX5" fmla="*/ 4632858 w 5976664"/>
              <a:gd name="connsiteY5" fmla="*/ 5844386 h 5849069"/>
              <a:gd name="connsiteX6" fmla="*/ 4632858 w 5976664"/>
              <a:gd name="connsiteY6" fmla="*/ 1371414 h 5849069"/>
              <a:gd name="connsiteX7" fmla="*/ 4628006 w 5976664"/>
              <a:gd name="connsiteY7" fmla="*/ 1371414 h 5849069"/>
              <a:gd name="connsiteX8" fmla="*/ 4628006 w 5976664"/>
              <a:gd name="connsiteY8" fmla="*/ 1299294 h 5849069"/>
              <a:gd name="connsiteX9" fmla="*/ 0 w 5976664"/>
              <a:gd name="connsiteY9" fmla="*/ 1299294 h 584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76664" h="5849069">
                <a:moveTo>
                  <a:pt x="0" y="0"/>
                </a:moveTo>
                <a:lnTo>
                  <a:pt x="5976664" y="0"/>
                </a:lnTo>
                <a:lnTo>
                  <a:pt x="5976664" y="5849069"/>
                </a:lnTo>
                <a:lnTo>
                  <a:pt x="4632843" y="5849069"/>
                </a:lnTo>
                <a:lnTo>
                  <a:pt x="4632843" y="5844386"/>
                </a:lnTo>
                <a:lnTo>
                  <a:pt x="4632858" y="5844386"/>
                </a:lnTo>
                <a:lnTo>
                  <a:pt x="4632858" y="1371414"/>
                </a:lnTo>
                <a:lnTo>
                  <a:pt x="4628006" y="1371414"/>
                </a:lnTo>
                <a:lnTo>
                  <a:pt x="4628006" y="1299294"/>
                </a:lnTo>
                <a:lnTo>
                  <a:pt x="0" y="129929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2320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Next steps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87509" y="1522151"/>
            <a:ext cx="866869" cy="541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54378" y="152116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82124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83065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44883" y="1520169"/>
            <a:ext cx="866869" cy="54391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401616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68501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BDEE89-B26F-4CC4-97BA-173AC1506530}"/>
              </a:ext>
            </a:extLst>
          </p:cNvPr>
          <p:cNvCxnSpPr/>
          <p:nvPr/>
        </p:nvCxnSpPr>
        <p:spPr>
          <a:xfrm>
            <a:off x="87509" y="2241505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1B2D584-B5EC-4343-BD8B-97155B69E9EA}"/>
              </a:ext>
            </a:extLst>
          </p:cNvPr>
          <p:cNvSpPr/>
          <p:nvPr/>
        </p:nvSpPr>
        <p:spPr>
          <a:xfrm>
            <a:off x="3832283" y="2064084"/>
            <a:ext cx="29206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accent2"/>
                </a:solidFill>
              </a:rPr>
              <a:t>?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629EEC0D-7332-4C81-8EEE-B0964414F5EA}"/>
              </a:ext>
            </a:extLst>
          </p:cNvPr>
          <p:cNvSpPr txBox="1"/>
          <p:nvPr/>
        </p:nvSpPr>
        <p:spPr>
          <a:xfrm>
            <a:off x="2859569" y="2072228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BA11B40-CEA7-4F3F-A4A2-CB3B6F4C87A6}"/>
              </a:ext>
            </a:extLst>
          </p:cNvPr>
          <p:cNvSpPr txBox="1"/>
          <p:nvPr/>
        </p:nvSpPr>
        <p:spPr>
          <a:xfrm>
            <a:off x="5393805" y="2072228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A2C39D2-488A-477A-A93A-48B5BAF48B9F}"/>
              </a:ext>
            </a:extLst>
          </p:cNvPr>
          <p:cNvSpPr txBox="1"/>
          <p:nvPr/>
        </p:nvSpPr>
        <p:spPr>
          <a:xfrm>
            <a:off x="7858940" y="2072228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B8BA750-CC84-4404-BDAE-D726C2D5054C}"/>
              </a:ext>
            </a:extLst>
          </p:cNvPr>
          <p:cNvSpPr txBox="1"/>
          <p:nvPr/>
        </p:nvSpPr>
        <p:spPr>
          <a:xfrm>
            <a:off x="10574493" y="2072228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EBC690-7702-4945-A89B-614F9FF34687}"/>
              </a:ext>
            </a:extLst>
          </p:cNvPr>
          <p:cNvSpPr/>
          <p:nvPr/>
        </p:nvSpPr>
        <p:spPr>
          <a:xfrm>
            <a:off x="271732" y="2707230"/>
            <a:ext cx="3952875" cy="34717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Continuer à avancer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Mesurer les coûts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Périodes d’attente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Opérations manuelles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Impacts subis (équipes / clients)</a:t>
            </a: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Continuer à investir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Ressources (test / CI-CD / </a:t>
            </a:r>
            <a:r>
              <a:rPr lang="fr-FR" sz="1600" dirty="0" err="1">
                <a:solidFill>
                  <a:srgbClr val="26ABE2"/>
                </a:solidFill>
                <a:latin typeface="Calibri" charset="0"/>
                <a:cs typeface="Calibri" charset="0"/>
              </a:rPr>
              <a:t>devops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)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Priorisation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Outils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Adapter les outils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Amélioration continue</a:t>
            </a: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200983F5-A2B4-4783-9F2F-0F7E2BF24FE6}"/>
              </a:ext>
            </a:extLst>
          </p:cNvPr>
          <p:cNvCxnSpPr/>
          <p:nvPr/>
        </p:nvCxnSpPr>
        <p:spPr>
          <a:xfrm>
            <a:off x="6961539" y="1859032"/>
            <a:ext cx="7788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CBA4710-13B3-4CEB-AF0D-12C5DFA60B9C}"/>
              </a:ext>
            </a:extLst>
          </p:cNvPr>
          <p:cNvCxnSpPr/>
          <p:nvPr/>
        </p:nvCxnSpPr>
        <p:spPr>
          <a:xfrm>
            <a:off x="7740361" y="1859032"/>
            <a:ext cx="7788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FCBCEEA5-40E9-4989-92CF-6CD4E580302E}"/>
              </a:ext>
            </a:extLst>
          </p:cNvPr>
          <p:cNvSpPr txBox="1"/>
          <p:nvPr/>
        </p:nvSpPr>
        <p:spPr>
          <a:xfrm>
            <a:off x="6878112" y="1533288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Promote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C7451A7B-A2FC-4EC2-9905-591CD541D949}"/>
              </a:ext>
            </a:extLst>
          </p:cNvPr>
          <p:cNvSpPr txBox="1"/>
          <p:nvPr/>
        </p:nvSpPr>
        <p:spPr>
          <a:xfrm>
            <a:off x="7732866" y="1520169"/>
            <a:ext cx="696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Deploy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48B49DD5-884F-43D3-8A6E-DC66A6871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78" y="1621704"/>
            <a:ext cx="308439" cy="307777"/>
          </a:xfrm>
          <a:prstGeom prst="rect">
            <a:avLst/>
          </a:prstGeom>
        </p:spPr>
      </p:pic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6880260-8163-461A-99B5-4A355336C9AF}"/>
              </a:ext>
            </a:extLst>
          </p:cNvPr>
          <p:cNvCxnSpPr/>
          <p:nvPr/>
        </p:nvCxnSpPr>
        <p:spPr>
          <a:xfrm>
            <a:off x="9706444" y="1892489"/>
            <a:ext cx="7788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DEB093F-13BD-4E64-9CDB-6041A6DA9957}"/>
              </a:ext>
            </a:extLst>
          </p:cNvPr>
          <p:cNvCxnSpPr/>
          <p:nvPr/>
        </p:nvCxnSpPr>
        <p:spPr>
          <a:xfrm>
            <a:off x="10485266" y="1892489"/>
            <a:ext cx="7788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0DA69D70-F2A8-45CB-9277-A644349C8294}"/>
              </a:ext>
            </a:extLst>
          </p:cNvPr>
          <p:cNvSpPr txBox="1"/>
          <p:nvPr/>
        </p:nvSpPr>
        <p:spPr>
          <a:xfrm>
            <a:off x="9623017" y="156674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Promote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410CA65-4830-43D9-A70D-17BA58817A9C}"/>
              </a:ext>
            </a:extLst>
          </p:cNvPr>
          <p:cNvSpPr txBox="1"/>
          <p:nvPr/>
        </p:nvSpPr>
        <p:spPr>
          <a:xfrm>
            <a:off x="10477771" y="1553626"/>
            <a:ext cx="696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Deploy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A6ADEDD9-BFBD-405D-8F38-705A017C4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837" y="1662768"/>
            <a:ext cx="308439" cy="307777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EA7D1A24-BF77-4B55-84BE-4B75DEDC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196" y="1691129"/>
            <a:ext cx="308439" cy="30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5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Next steps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87509" y="1522151"/>
            <a:ext cx="866869" cy="541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54378" y="152116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82124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83065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44883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lt1"/>
                </a:solidFill>
              </a:rPr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401616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68501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BDEE89-B26F-4CC4-97BA-173AC1506530}"/>
              </a:ext>
            </a:extLst>
          </p:cNvPr>
          <p:cNvCxnSpPr/>
          <p:nvPr/>
        </p:nvCxnSpPr>
        <p:spPr>
          <a:xfrm>
            <a:off x="87509" y="2241505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629EEC0D-7332-4C81-8EEE-B0964414F5EA}"/>
              </a:ext>
            </a:extLst>
          </p:cNvPr>
          <p:cNvSpPr txBox="1"/>
          <p:nvPr/>
        </p:nvSpPr>
        <p:spPr>
          <a:xfrm>
            <a:off x="2859569" y="2072228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BA11B40-CEA7-4F3F-A4A2-CB3B6F4C87A6}"/>
              </a:ext>
            </a:extLst>
          </p:cNvPr>
          <p:cNvSpPr txBox="1"/>
          <p:nvPr/>
        </p:nvSpPr>
        <p:spPr>
          <a:xfrm>
            <a:off x="5393805" y="2072228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A2C39D2-488A-477A-A93A-48B5BAF48B9F}"/>
              </a:ext>
            </a:extLst>
          </p:cNvPr>
          <p:cNvSpPr txBox="1"/>
          <p:nvPr/>
        </p:nvSpPr>
        <p:spPr>
          <a:xfrm>
            <a:off x="7858940" y="2072228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B8BA750-CC84-4404-BDAE-D726C2D5054C}"/>
              </a:ext>
            </a:extLst>
          </p:cNvPr>
          <p:cNvSpPr txBox="1"/>
          <p:nvPr/>
        </p:nvSpPr>
        <p:spPr>
          <a:xfrm>
            <a:off x="10574493" y="2072228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EBC690-7702-4945-A89B-614F9FF34687}"/>
              </a:ext>
            </a:extLst>
          </p:cNvPr>
          <p:cNvSpPr/>
          <p:nvPr/>
        </p:nvSpPr>
        <p:spPr>
          <a:xfrm>
            <a:off x="271732" y="2707230"/>
            <a:ext cx="3952875" cy="34717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Continuer à avancer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Mesurer les coûts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Périodes d’attente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Opérations manuelles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Impacts subis (équipes / clients)</a:t>
            </a: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Continuer à investir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Ressources (test / CI-CD / </a:t>
            </a:r>
            <a:r>
              <a:rPr lang="fr-FR" sz="1600" dirty="0" err="1">
                <a:solidFill>
                  <a:srgbClr val="26ABE2"/>
                </a:solidFill>
                <a:latin typeface="Calibri" charset="0"/>
                <a:cs typeface="Calibri" charset="0"/>
              </a:rPr>
              <a:t>devops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)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Priorisation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Outils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Adapter les outils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Amélioration continue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26880260-8163-461A-99B5-4A355336C9AF}"/>
              </a:ext>
            </a:extLst>
          </p:cNvPr>
          <p:cNvCxnSpPr/>
          <p:nvPr/>
        </p:nvCxnSpPr>
        <p:spPr>
          <a:xfrm>
            <a:off x="9706444" y="1892489"/>
            <a:ext cx="7788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BDEB093F-13BD-4E64-9CDB-6041A6DA9957}"/>
              </a:ext>
            </a:extLst>
          </p:cNvPr>
          <p:cNvCxnSpPr/>
          <p:nvPr/>
        </p:nvCxnSpPr>
        <p:spPr>
          <a:xfrm>
            <a:off x="10485266" y="1892489"/>
            <a:ext cx="77882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0DA69D70-F2A8-45CB-9277-A644349C8294}"/>
              </a:ext>
            </a:extLst>
          </p:cNvPr>
          <p:cNvSpPr txBox="1"/>
          <p:nvPr/>
        </p:nvSpPr>
        <p:spPr>
          <a:xfrm>
            <a:off x="9623017" y="1566745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accent3"/>
                </a:solidFill>
              </a:rPr>
              <a:t>Promote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1410CA65-4830-43D9-A70D-17BA58817A9C}"/>
              </a:ext>
            </a:extLst>
          </p:cNvPr>
          <p:cNvSpPr txBox="1"/>
          <p:nvPr/>
        </p:nvSpPr>
        <p:spPr>
          <a:xfrm>
            <a:off x="10477771" y="1553626"/>
            <a:ext cx="696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C00000"/>
                </a:solidFill>
              </a:rPr>
              <a:t>Deploy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EA7D1A24-BF77-4B55-84BE-4B75DEDC2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196" y="1691129"/>
            <a:ext cx="308439" cy="30777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C9F6E764-B0F5-44A6-9FBF-538201A1AD8D}"/>
              </a:ext>
            </a:extLst>
          </p:cNvPr>
          <p:cNvSpPr/>
          <p:nvPr/>
        </p:nvSpPr>
        <p:spPr>
          <a:xfrm>
            <a:off x="4033626" y="2728195"/>
            <a:ext cx="4055297" cy="219752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Raccorder les morceaux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Quand on clique sans ajouter de valeur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Quand le feedback est suffisant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Scope de test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Indicateurs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Monitoring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1BC04B-314F-48BC-9A55-3B0B2C3C91A7}"/>
              </a:ext>
            </a:extLst>
          </p:cNvPr>
          <p:cNvSpPr/>
          <p:nvPr/>
        </p:nvSpPr>
        <p:spPr>
          <a:xfrm>
            <a:off x="611017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02E24A-1B20-47F9-9052-C5A788278D17}"/>
              </a:ext>
            </a:extLst>
          </p:cNvPr>
          <p:cNvSpPr/>
          <p:nvPr/>
        </p:nvSpPr>
        <p:spPr>
          <a:xfrm>
            <a:off x="6971969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AFE218-60FA-4CAC-8DD3-642C14269E71}"/>
              </a:ext>
            </a:extLst>
          </p:cNvPr>
          <p:cNvSpPr/>
          <p:nvPr/>
        </p:nvSpPr>
        <p:spPr>
          <a:xfrm>
            <a:off x="783374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2CF1B8-70FD-4FF8-B2E9-CF41B82FA10E}"/>
              </a:ext>
            </a:extLst>
          </p:cNvPr>
          <p:cNvSpPr/>
          <p:nvPr/>
        </p:nvSpPr>
        <p:spPr>
          <a:xfrm>
            <a:off x="8690448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898728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Next steps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87509" y="1522151"/>
            <a:ext cx="866869" cy="541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54378" y="152116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82124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83065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44883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lt1"/>
                </a:solidFill>
              </a:rPr>
              <a:t>Test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401616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68501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BDEE89-B26F-4CC4-97BA-173AC1506530}"/>
              </a:ext>
            </a:extLst>
          </p:cNvPr>
          <p:cNvCxnSpPr/>
          <p:nvPr/>
        </p:nvCxnSpPr>
        <p:spPr>
          <a:xfrm>
            <a:off x="87509" y="2241505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629EEC0D-7332-4C81-8EEE-B0964414F5EA}"/>
              </a:ext>
            </a:extLst>
          </p:cNvPr>
          <p:cNvSpPr txBox="1"/>
          <p:nvPr/>
        </p:nvSpPr>
        <p:spPr>
          <a:xfrm>
            <a:off x="2859569" y="2072228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BA11B40-CEA7-4F3F-A4A2-CB3B6F4C87A6}"/>
              </a:ext>
            </a:extLst>
          </p:cNvPr>
          <p:cNvSpPr txBox="1"/>
          <p:nvPr/>
        </p:nvSpPr>
        <p:spPr>
          <a:xfrm>
            <a:off x="5393805" y="2072228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A2C39D2-488A-477A-A93A-48B5BAF48B9F}"/>
              </a:ext>
            </a:extLst>
          </p:cNvPr>
          <p:cNvSpPr txBox="1"/>
          <p:nvPr/>
        </p:nvSpPr>
        <p:spPr>
          <a:xfrm>
            <a:off x="7858940" y="2072228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B8BA750-CC84-4404-BDAE-D726C2D5054C}"/>
              </a:ext>
            </a:extLst>
          </p:cNvPr>
          <p:cNvSpPr txBox="1"/>
          <p:nvPr/>
        </p:nvSpPr>
        <p:spPr>
          <a:xfrm>
            <a:off x="10574493" y="2072228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EBC690-7702-4945-A89B-614F9FF34687}"/>
              </a:ext>
            </a:extLst>
          </p:cNvPr>
          <p:cNvSpPr/>
          <p:nvPr/>
        </p:nvSpPr>
        <p:spPr>
          <a:xfrm>
            <a:off x="271732" y="2707230"/>
            <a:ext cx="3952875" cy="34717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Continuer à avancer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Mesurer les coûts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Périodes d’attente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Opérations manuelles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Impacts subis (équipes / clients)</a:t>
            </a: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Continuer à investir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Ressources (test / CI-CD / </a:t>
            </a:r>
            <a:r>
              <a:rPr lang="fr-FR" sz="1600" dirty="0" err="1">
                <a:solidFill>
                  <a:srgbClr val="26ABE2"/>
                </a:solidFill>
                <a:latin typeface="Calibri" charset="0"/>
                <a:cs typeface="Calibri" charset="0"/>
              </a:rPr>
              <a:t>devops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)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Priorisation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Outils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Adapter les outils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Amélioration continue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F6E764-B0F5-44A6-9FBF-538201A1AD8D}"/>
              </a:ext>
            </a:extLst>
          </p:cNvPr>
          <p:cNvSpPr/>
          <p:nvPr/>
        </p:nvSpPr>
        <p:spPr>
          <a:xfrm>
            <a:off x="4033626" y="2728195"/>
            <a:ext cx="4055297" cy="219752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Raccorder les morceaux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Quand on clique sans ajouter de valeur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Quand le feedback est suffisant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Scope de test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Indicateurs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Monitoring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1BC04B-314F-48BC-9A55-3B0B2C3C91A7}"/>
              </a:ext>
            </a:extLst>
          </p:cNvPr>
          <p:cNvSpPr/>
          <p:nvPr/>
        </p:nvSpPr>
        <p:spPr>
          <a:xfrm>
            <a:off x="611017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02E24A-1B20-47F9-9052-C5A788278D17}"/>
              </a:ext>
            </a:extLst>
          </p:cNvPr>
          <p:cNvSpPr/>
          <p:nvPr/>
        </p:nvSpPr>
        <p:spPr>
          <a:xfrm>
            <a:off x="6971969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AFE218-60FA-4CAC-8DD3-642C14269E71}"/>
              </a:ext>
            </a:extLst>
          </p:cNvPr>
          <p:cNvSpPr/>
          <p:nvPr/>
        </p:nvSpPr>
        <p:spPr>
          <a:xfrm>
            <a:off x="783374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2CF1B8-70FD-4FF8-B2E9-CF41B82FA10E}"/>
              </a:ext>
            </a:extLst>
          </p:cNvPr>
          <p:cNvSpPr/>
          <p:nvPr/>
        </p:nvSpPr>
        <p:spPr>
          <a:xfrm>
            <a:off x="8690448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54F176-B48F-4FA4-AF49-E419029F5E13}"/>
              </a:ext>
            </a:extLst>
          </p:cNvPr>
          <p:cNvSpPr/>
          <p:nvPr/>
        </p:nvSpPr>
        <p:spPr>
          <a:xfrm>
            <a:off x="9542058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C9329-ED4A-4FED-BBDE-7D87FF16505D}"/>
              </a:ext>
            </a:extLst>
          </p:cNvPr>
          <p:cNvSpPr/>
          <p:nvPr/>
        </p:nvSpPr>
        <p:spPr>
          <a:xfrm>
            <a:off x="10403836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338D6A-4497-4BB5-A61F-69AF3B2A9A0A}"/>
              </a:ext>
            </a:extLst>
          </p:cNvPr>
          <p:cNvSpPr/>
          <p:nvPr/>
        </p:nvSpPr>
        <p:spPr>
          <a:xfrm>
            <a:off x="11270705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188471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396127-2760-4D40-AFAF-1B00D17F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  <a:endParaRPr lang="fr-FR" dirty="0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EC0F84A6-7927-4FDE-9B79-B2BC2E349A0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fr-FR" dirty="0"/>
              <a:t>Next steps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863DF7-7D8C-4422-BC0C-3C8CD3562619}"/>
              </a:ext>
            </a:extLst>
          </p:cNvPr>
          <p:cNvSpPr/>
          <p:nvPr/>
        </p:nvSpPr>
        <p:spPr>
          <a:xfrm>
            <a:off x="87509" y="1522151"/>
            <a:ext cx="866869" cy="541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Build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D22EF1-DB79-41B0-B475-163AA75DBF1F}"/>
              </a:ext>
            </a:extLst>
          </p:cNvPr>
          <p:cNvSpPr/>
          <p:nvPr/>
        </p:nvSpPr>
        <p:spPr>
          <a:xfrm>
            <a:off x="182124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err="1"/>
              <a:t>Publish</a:t>
            </a:r>
            <a:endParaRPr lang="fr-FR" sz="1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54372-8161-4F39-B35A-16E9E7C55057}"/>
              </a:ext>
            </a:extLst>
          </p:cNvPr>
          <p:cNvSpPr/>
          <p:nvPr/>
        </p:nvSpPr>
        <p:spPr>
          <a:xfrm>
            <a:off x="954378" y="1521160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8DBAE-FFCE-4E7F-97C2-830DB441BB33}"/>
              </a:ext>
            </a:extLst>
          </p:cNvPr>
          <p:cNvSpPr/>
          <p:nvPr/>
        </p:nvSpPr>
        <p:spPr>
          <a:xfrm>
            <a:off x="2683065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19068B-8794-4963-90BD-93C6C474BEF2}"/>
              </a:ext>
            </a:extLst>
          </p:cNvPr>
          <p:cNvSpPr/>
          <p:nvPr/>
        </p:nvSpPr>
        <p:spPr>
          <a:xfrm>
            <a:off x="4401616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7700CB-1798-4D71-A3CA-FAE6ECC73264}"/>
              </a:ext>
            </a:extLst>
          </p:cNvPr>
          <p:cNvSpPr/>
          <p:nvPr/>
        </p:nvSpPr>
        <p:spPr>
          <a:xfrm>
            <a:off x="3544883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lt1"/>
                </a:solidFill>
              </a:rPr>
              <a:t>Test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B8205C-1BBE-489F-A8AA-D24EEC53447B}"/>
              </a:ext>
            </a:extLst>
          </p:cNvPr>
          <p:cNvSpPr/>
          <p:nvPr/>
        </p:nvSpPr>
        <p:spPr>
          <a:xfrm>
            <a:off x="5268501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FBDEE89-B26F-4CC4-97BA-173AC1506530}"/>
              </a:ext>
            </a:extLst>
          </p:cNvPr>
          <p:cNvCxnSpPr/>
          <p:nvPr/>
        </p:nvCxnSpPr>
        <p:spPr>
          <a:xfrm>
            <a:off x="87509" y="2241505"/>
            <a:ext cx="120803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629EEC0D-7332-4C81-8EEE-B0964414F5EA}"/>
              </a:ext>
            </a:extLst>
          </p:cNvPr>
          <p:cNvSpPr txBox="1"/>
          <p:nvPr/>
        </p:nvSpPr>
        <p:spPr>
          <a:xfrm>
            <a:off x="2859569" y="2072228"/>
            <a:ext cx="513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Dev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BBA11B40-CEA7-4F3F-A4A2-CB3B6F4C87A6}"/>
              </a:ext>
            </a:extLst>
          </p:cNvPr>
          <p:cNvSpPr txBox="1"/>
          <p:nvPr/>
        </p:nvSpPr>
        <p:spPr>
          <a:xfrm>
            <a:off x="5393805" y="2072228"/>
            <a:ext cx="6162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Integ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AA2C39D2-488A-477A-A93A-48B5BAF48B9F}"/>
              </a:ext>
            </a:extLst>
          </p:cNvPr>
          <p:cNvSpPr txBox="1"/>
          <p:nvPr/>
        </p:nvSpPr>
        <p:spPr>
          <a:xfrm>
            <a:off x="7858940" y="2072228"/>
            <a:ext cx="87075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Preprod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B8BA750-CC84-4404-BDAE-D726C2D5054C}"/>
              </a:ext>
            </a:extLst>
          </p:cNvPr>
          <p:cNvSpPr txBox="1"/>
          <p:nvPr/>
        </p:nvSpPr>
        <p:spPr>
          <a:xfrm>
            <a:off x="10574493" y="2072228"/>
            <a:ext cx="5861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sz="1600" b="1" dirty="0">
                <a:solidFill>
                  <a:schemeClr val="tx2">
                    <a:alpha val="40000"/>
                  </a:schemeClr>
                </a:solidFill>
              </a:rPr>
              <a:t>Prod</a:t>
            </a:r>
            <a:endParaRPr lang="fr-FR" sz="1400" b="1" dirty="0">
              <a:solidFill>
                <a:schemeClr val="tx2">
                  <a:alpha val="4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EEBC690-7702-4945-A89B-614F9FF34687}"/>
              </a:ext>
            </a:extLst>
          </p:cNvPr>
          <p:cNvSpPr/>
          <p:nvPr/>
        </p:nvSpPr>
        <p:spPr>
          <a:xfrm>
            <a:off x="271732" y="2707230"/>
            <a:ext cx="3952875" cy="34717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Continuer à avancer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Mesurer les coûts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Périodes d’attente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Opérations manuelles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Impacts subis (équipes / clients)</a:t>
            </a: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Continuer à investir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Ressources (test / CI-CD / </a:t>
            </a:r>
            <a:r>
              <a:rPr lang="fr-FR" sz="1600" dirty="0" err="1">
                <a:solidFill>
                  <a:srgbClr val="26ABE2"/>
                </a:solidFill>
                <a:latin typeface="Calibri" charset="0"/>
                <a:cs typeface="Calibri" charset="0"/>
              </a:rPr>
              <a:t>devops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)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Priorisation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Outils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Adapter les outils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Amélioration continue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F6E764-B0F5-44A6-9FBF-538201A1AD8D}"/>
              </a:ext>
            </a:extLst>
          </p:cNvPr>
          <p:cNvSpPr/>
          <p:nvPr/>
        </p:nvSpPr>
        <p:spPr>
          <a:xfrm>
            <a:off x="4033626" y="2728195"/>
            <a:ext cx="4055297" cy="219752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Raccorder les morceaux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Quand on clique sans ajouter de valeur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Quand le feedback est suffisant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Scope de test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Indicateurs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Monitoring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E02E24A-1B20-47F9-9052-C5A788278D17}"/>
              </a:ext>
            </a:extLst>
          </p:cNvPr>
          <p:cNvSpPr/>
          <p:nvPr/>
        </p:nvSpPr>
        <p:spPr>
          <a:xfrm>
            <a:off x="6971969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11BC04B-314F-48BC-9A55-3B0B2C3C91A7}"/>
              </a:ext>
            </a:extLst>
          </p:cNvPr>
          <p:cNvSpPr/>
          <p:nvPr/>
        </p:nvSpPr>
        <p:spPr>
          <a:xfrm>
            <a:off x="611017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AFE218-60FA-4CAC-8DD3-642C14269E71}"/>
              </a:ext>
            </a:extLst>
          </p:cNvPr>
          <p:cNvSpPr/>
          <p:nvPr/>
        </p:nvSpPr>
        <p:spPr>
          <a:xfrm>
            <a:off x="7833747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54F176-B48F-4FA4-AF49-E419029F5E13}"/>
              </a:ext>
            </a:extLst>
          </p:cNvPr>
          <p:cNvSpPr/>
          <p:nvPr/>
        </p:nvSpPr>
        <p:spPr>
          <a:xfrm>
            <a:off x="9542058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Promote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A2CF1B8-70FD-4FF8-B2E9-CF41B82FA10E}"/>
              </a:ext>
            </a:extLst>
          </p:cNvPr>
          <p:cNvSpPr/>
          <p:nvPr/>
        </p:nvSpPr>
        <p:spPr>
          <a:xfrm>
            <a:off x="8690448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3C9329-ED4A-4FED-BBDE-7D87FF16505D}"/>
              </a:ext>
            </a:extLst>
          </p:cNvPr>
          <p:cNvSpPr/>
          <p:nvPr/>
        </p:nvSpPr>
        <p:spPr>
          <a:xfrm>
            <a:off x="10403836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Deploy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695634A-A0E3-4238-AEA6-99AB74AFE509}"/>
              </a:ext>
            </a:extLst>
          </p:cNvPr>
          <p:cNvSpPr/>
          <p:nvPr/>
        </p:nvSpPr>
        <p:spPr>
          <a:xfrm>
            <a:off x="8239125" y="2714155"/>
            <a:ext cx="3952875" cy="36440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b="1" dirty="0">
                <a:solidFill>
                  <a:srgbClr val="07244B"/>
                </a:solidFill>
                <a:latin typeface="Calibri" charset="0"/>
                <a:cs typeface="Calibri" charset="0"/>
              </a:rPr>
              <a:t>Améliorer/étendre les tests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Qualité du code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Proactivité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Automatisation des suivis (barrières)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Attention aux dérives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Sécurité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Vérification des dépendances</a:t>
            </a:r>
          </a:p>
          <a:p>
            <a:pPr lvl="2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Tests liés à la sécurité</a:t>
            </a:r>
          </a:p>
          <a:p>
            <a:pPr marL="800100" lvl="1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sz="1600" dirty="0">
                <a:solidFill>
                  <a:srgbClr val="07244B"/>
                </a:solidFill>
                <a:latin typeface="Calibri" charset="0"/>
                <a:cs typeface="Calibri" charset="0"/>
              </a:rPr>
              <a:t>Plus de feedbacks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07244B"/>
                </a:solidFill>
                <a:latin typeface="Calibri" charset="0"/>
                <a:cs typeface="Calibri" charset="0"/>
              </a:rPr>
              <a:t>	</a:t>
            </a: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Tests post-déploiement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sz="1600" dirty="0">
                <a:solidFill>
                  <a:srgbClr val="26ABE2"/>
                </a:solidFill>
                <a:latin typeface="Calibri" charset="0"/>
                <a:cs typeface="Calibri" charset="0"/>
              </a:rPr>
              <a:t>	Besoins par environnement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338D6A-4497-4BB5-A61F-69AF3B2A9A0A}"/>
              </a:ext>
            </a:extLst>
          </p:cNvPr>
          <p:cNvSpPr/>
          <p:nvPr/>
        </p:nvSpPr>
        <p:spPr>
          <a:xfrm>
            <a:off x="11270705" y="1520169"/>
            <a:ext cx="866869" cy="54391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127000">
              <a:srgbClr val="FFC000"/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03384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029B-2D19-EF4D-A98C-573488D61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4577" y="3536639"/>
            <a:ext cx="7882843" cy="1097011"/>
          </a:xfrm>
        </p:spPr>
        <p:txBody>
          <a:bodyPr/>
          <a:lstStyle/>
          <a:p>
            <a:r>
              <a:rPr lang="en-GB" dirty="0"/>
              <a:t>Merci à vous / des questions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DCC2A-F0FB-574A-99FC-3E5E6460D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5689" y="5106239"/>
            <a:ext cx="6160617" cy="1415458"/>
          </a:xfrm>
        </p:spPr>
        <p:txBody>
          <a:bodyPr>
            <a:normAutofit/>
          </a:bodyPr>
          <a:lstStyle/>
          <a:p>
            <a:r>
              <a:rPr lang="en-GB" dirty="0"/>
              <a:t>Et chez vous c’est comment ? </a:t>
            </a:r>
            <a:r>
              <a:rPr lang="fr-FR" dirty="0"/>
              <a:t>Où en êtes vous ?</a:t>
            </a:r>
          </a:p>
          <a:p>
            <a:r>
              <a:rPr lang="fr-FR" dirty="0"/>
              <a:t>Partagez vos infos, parlez-en, venez nous voir !</a:t>
            </a:r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137D24-3787-48F2-9548-F7444292F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727" y="105508"/>
            <a:ext cx="2958542" cy="295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43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LinkedIn : </a:t>
            </a:r>
            <a:r>
              <a:rPr lang="en-GB" sz="1600" dirty="0">
                <a:hlinkClick r:id="rId2"/>
              </a:rPr>
              <a:t>https://www.linkedin.com/in/alexandreaubertqa/</a:t>
            </a:r>
          </a:p>
          <a:p>
            <a:r>
              <a:rPr lang="en-GB" sz="1600" dirty="0"/>
              <a:t>AT internet : </a:t>
            </a:r>
            <a:r>
              <a:rPr lang="en-GB" sz="1600" dirty="0">
                <a:hlinkClick r:id="rId2"/>
              </a:rPr>
              <a:t>https://www.atinternet.com/</a:t>
            </a:r>
          </a:p>
          <a:p>
            <a:r>
              <a:rPr lang="en-GB" sz="1600" dirty="0"/>
              <a:t>L’IC sur medium : </a:t>
            </a:r>
            <a:r>
              <a:rPr lang="fr-FR" sz="1600" dirty="0">
                <a:hlinkClick r:id="rId3"/>
              </a:rPr>
              <a:t>https://medium.com/swlh/continuous-integration-code-deliverables-and-environments-13e007eb8e8d</a:t>
            </a:r>
            <a:endParaRPr lang="fr-FR" sz="1600" dirty="0"/>
          </a:p>
          <a:p>
            <a:r>
              <a:rPr lang="en-GB" sz="1600" dirty="0"/>
              <a:t>Jenkinsfile et input user : </a:t>
            </a:r>
            <a:r>
              <a:rPr lang="en-GB" sz="1600" dirty="0">
                <a:hlinkClick r:id="rId2"/>
              </a:rPr>
              <a:t>https://jenkins.io/doc/pipeline/steps/pipeline-input-step</a:t>
            </a:r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Discontinue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GB" dirty="0"/>
              <a:t>Liens utiles</a:t>
            </a:r>
          </a:p>
        </p:txBody>
      </p:sp>
    </p:spTree>
    <p:extLst>
      <p:ext uri="{BB962C8B-B14F-4D97-AF65-F5344CB8AC3E}">
        <p14:creationId xmlns:p14="http://schemas.microsoft.com/office/powerpoint/2010/main" val="1637086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b="0" spc="200">
                <a:latin typeface="Calibri" charset="0"/>
                <a:ea typeface="Calibri" charset="0"/>
                <a:cs typeface="Calibri" charset="0"/>
              </a:rPr>
              <a:t>Thank you!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Freeform 86"/>
          <p:cNvSpPr>
            <a:spLocks noChangeArrowheads="1"/>
          </p:cNvSpPr>
          <p:nvPr/>
        </p:nvSpPr>
        <p:spPr bwMode="auto">
          <a:xfrm>
            <a:off x="5970014" y="5686482"/>
            <a:ext cx="250851" cy="246248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37 w 480"/>
              <a:gd name="T13" fmla="*/ 195 h 471"/>
              <a:gd name="T14" fmla="*/ 337 w 480"/>
              <a:gd name="T15" fmla="*/ 195 h 471"/>
              <a:gd name="T16" fmla="*/ 337 w 480"/>
              <a:gd name="T17" fmla="*/ 195 h 471"/>
              <a:gd name="T18" fmla="*/ 204 w 480"/>
              <a:gd name="T19" fmla="*/ 328 h 471"/>
              <a:gd name="T20" fmla="*/ 133 w 480"/>
              <a:gd name="T21" fmla="*/ 310 h 471"/>
              <a:gd name="T22" fmla="*/ 142 w 480"/>
              <a:gd name="T23" fmla="*/ 310 h 471"/>
              <a:gd name="T24" fmla="*/ 204 w 480"/>
              <a:gd name="T25" fmla="*/ 293 h 471"/>
              <a:gd name="T26" fmla="*/ 160 w 480"/>
              <a:gd name="T27" fmla="*/ 257 h 471"/>
              <a:gd name="T28" fmla="*/ 169 w 480"/>
              <a:gd name="T29" fmla="*/ 257 h 471"/>
              <a:gd name="T30" fmla="*/ 178 w 480"/>
              <a:gd name="T31" fmla="*/ 257 h 471"/>
              <a:gd name="T32" fmla="*/ 142 w 480"/>
              <a:gd name="T33" fmla="*/ 213 h 471"/>
              <a:gd name="T34" fmla="*/ 142 w 480"/>
              <a:gd name="T35" fmla="*/ 213 h 471"/>
              <a:gd name="T36" fmla="*/ 160 w 480"/>
              <a:gd name="T37" fmla="*/ 213 h 471"/>
              <a:gd name="T38" fmla="*/ 142 w 480"/>
              <a:gd name="T39" fmla="*/ 178 h 471"/>
              <a:gd name="T40" fmla="*/ 151 w 480"/>
              <a:gd name="T41" fmla="*/ 151 h 471"/>
              <a:gd name="T42" fmla="*/ 239 w 480"/>
              <a:gd name="T43" fmla="*/ 204 h 471"/>
              <a:gd name="T44" fmla="*/ 239 w 480"/>
              <a:gd name="T45" fmla="*/ 195 h 471"/>
              <a:gd name="T46" fmla="*/ 292 w 480"/>
              <a:gd name="T47" fmla="*/ 142 h 471"/>
              <a:gd name="T48" fmla="*/ 319 w 480"/>
              <a:gd name="T49" fmla="*/ 160 h 471"/>
              <a:gd name="T50" fmla="*/ 355 w 480"/>
              <a:gd name="T51" fmla="*/ 151 h 471"/>
              <a:gd name="T52" fmla="*/ 337 w 480"/>
              <a:gd name="T53" fmla="*/ 178 h 471"/>
              <a:gd name="T54" fmla="*/ 364 w 480"/>
              <a:gd name="T55" fmla="*/ 169 h 471"/>
              <a:gd name="T56" fmla="*/ 337 w 480"/>
              <a:gd name="T57" fmla="*/ 19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700"/>
          </a:p>
        </p:txBody>
      </p:sp>
      <p:pic>
        <p:nvPicPr>
          <p:cNvPr id="15" name="Image 52">
            <a:extLst>
              <a:ext uri="{FF2B5EF4-FFF2-40B4-BE49-F238E27FC236}">
                <a16:creationId xmlns:a16="http://schemas.microsoft.com/office/drawing/2014/main" id="{0931406C-B855-E24B-9DEC-3B8ED9B9B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93" y="4924874"/>
            <a:ext cx="118307" cy="1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07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e l’image 5">
            <a:extLst>
              <a:ext uri="{FF2B5EF4-FFF2-40B4-BE49-F238E27FC236}">
                <a16:creationId xmlns:a16="http://schemas.microsoft.com/office/drawing/2014/main" id="{9179EBD3-E5A2-FF47-AC91-84A720B115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28" b="328"/>
          <a:stretch>
            <a:fillRect/>
          </a:stretch>
        </p:blipFill>
        <p:spPr>
          <a:xfrm>
            <a:off x="0" y="0"/>
            <a:ext cx="12192000" cy="6821021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166432-6FA9-4741-8779-425735648D45}"/>
              </a:ext>
            </a:extLst>
          </p:cNvPr>
          <p:cNvSpPr>
            <a:spLocks noChangeAspect="1"/>
          </p:cNvSpPr>
          <p:nvPr/>
        </p:nvSpPr>
        <p:spPr>
          <a:xfrm>
            <a:off x="3172" y="43148"/>
            <a:ext cx="12188828" cy="6802360"/>
          </a:xfrm>
          <a:prstGeom prst="rect">
            <a:avLst/>
          </a:prstGeom>
          <a:solidFill>
            <a:srgbClr val="07244B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50" rIns="121899" bIns="60950" rtlCol="0" anchor="ctr"/>
          <a:lstStyle/>
          <a:p>
            <a:pPr algn="ctr"/>
            <a:endParaRPr lang="en-US" sz="900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444F3BD1-8D8D-5A41-A115-04D833022407}"/>
              </a:ext>
            </a:extLst>
          </p:cNvPr>
          <p:cNvSpPr txBox="1"/>
          <p:nvPr/>
        </p:nvSpPr>
        <p:spPr>
          <a:xfrm>
            <a:off x="5535830" y="6399310"/>
            <a:ext cx="6166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noProof="0">
                <a:solidFill>
                  <a:schemeClr val="bg1"/>
                </a:solidFill>
                <a:latin typeface="+mn-lt"/>
                <a:ea typeface="Gotham Book" charset="0"/>
                <a:cs typeface="Gotham Book" charset="0"/>
              </a:rPr>
              <a:t>Digital Intelligence Solutions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EE2A896-932B-354D-AFB4-0CEA1D2F2D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1" y="6332220"/>
            <a:ext cx="1861457" cy="434340"/>
          </a:xfrm>
          <a:prstGeom prst="rect">
            <a:avLst/>
          </a:prstGeom>
        </p:spPr>
      </p:pic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F4279B6D-21C2-4C26-9694-32A897378A91}"/>
              </a:ext>
            </a:extLst>
          </p:cNvPr>
          <p:cNvSpPr txBox="1">
            <a:spLocks/>
          </p:cNvSpPr>
          <p:nvPr/>
        </p:nvSpPr>
        <p:spPr>
          <a:xfrm>
            <a:off x="4627900" y="4069070"/>
            <a:ext cx="2880319" cy="50492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Lucida Grande"/>
              <a:buChar char="›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›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Lucida Grande"/>
              <a:buChar char="›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Courier New" charset="0"/>
              <a:buChar char="o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>
                <a:solidFill>
                  <a:schemeClr val="bg1"/>
                </a:solidFill>
              </a:rPr>
              <a:t>Alexandre AUBERT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45EF0832-C01E-42AD-A800-5BA837417E07}"/>
              </a:ext>
            </a:extLst>
          </p:cNvPr>
          <p:cNvSpPr txBox="1">
            <a:spLocks/>
          </p:cNvSpPr>
          <p:nvPr/>
        </p:nvSpPr>
        <p:spPr>
          <a:xfrm>
            <a:off x="3674916" y="4536913"/>
            <a:ext cx="4786285" cy="78705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Lucida Grande"/>
              <a:buChar char="›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›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Lucida Grande"/>
              <a:buChar char="›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Courier New" charset="0"/>
              <a:buChar char="o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</a:rPr>
              <a:t>Responsable tests et intégration continue</a:t>
            </a:r>
          </a:p>
          <a:p>
            <a:pPr marL="0" indent="0" algn="ctr">
              <a:buNone/>
            </a:pPr>
            <a:r>
              <a:rPr lang="fr-FR" sz="1200" dirty="0">
                <a:solidFill>
                  <a:schemeClr val="bg1"/>
                </a:solidFill>
              </a:rPr>
              <a:t>AT INTERNET</a:t>
            </a:r>
          </a:p>
        </p:txBody>
      </p:sp>
      <p:sp>
        <p:nvSpPr>
          <p:cNvPr id="17" name="Espace réservé du texte 9">
            <a:extLst>
              <a:ext uri="{FF2B5EF4-FFF2-40B4-BE49-F238E27FC236}">
                <a16:creationId xmlns:a16="http://schemas.microsoft.com/office/drawing/2014/main" id="{F26042F8-F5A4-46BA-A12B-E894B06DC6F5}"/>
              </a:ext>
            </a:extLst>
          </p:cNvPr>
          <p:cNvSpPr txBox="1">
            <a:spLocks/>
          </p:cNvSpPr>
          <p:nvPr/>
        </p:nvSpPr>
        <p:spPr>
          <a:xfrm>
            <a:off x="4683781" y="5252949"/>
            <a:ext cx="2824438" cy="44336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algn="ctr" defTabSz="914400"/>
            <a:r>
              <a:rPr lang="fr-FR" kern="0" dirty="0">
                <a:solidFill>
                  <a:srgbClr val="0CACF8"/>
                </a:solidFill>
              </a:rPr>
              <a:t>alexandre.aubert@atinternet.com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422C9B8-94FF-4AEB-9F2F-AEB131C8F218}"/>
              </a:ext>
            </a:extLst>
          </p:cNvPr>
          <p:cNvSpPr txBox="1">
            <a:spLocks/>
          </p:cNvSpPr>
          <p:nvPr/>
        </p:nvSpPr>
        <p:spPr>
          <a:xfrm>
            <a:off x="2786156" y="2695834"/>
            <a:ext cx="1350150" cy="781922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/>
              <a:t>Tests</a:t>
            </a:r>
            <a:endParaRPr lang="fr-FR" dirty="0"/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4AD6B98B-4E3F-4609-8E93-3288316BCD45}"/>
              </a:ext>
            </a:extLst>
          </p:cNvPr>
          <p:cNvSpPr txBox="1">
            <a:spLocks/>
          </p:cNvSpPr>
          <p:nvPr/>
        </p:nvSpPr>
        <p:spPr>
          <a:xfrm>
            <a:off x="8276855" y="1693008"/>
            <a:ext cx="1575239" cy="535701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F3AC"/>
                </a:solidFill>
              </a:rPr>
              <a:t>Méthodes</a:t>
            </a:r>
            <a:endParaRPr lang="fr-FR" dirty="0">
              <a:solidFill>
                <a:srgbClr val="00F3AC"/>
              </a:solidFill>
            </a:endParaRP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6C9C727E-485E-45A9-AE9F-3CDE3AF6FE20}"/>
              </a:ext>
            </a:extLst>
          </p:cNvPr>
          <p:cNvSpPr txBox="1">
            <a:spLocks/>
          </p:cNvSpPr>
          <p:nvPr/>
        </p:nvSpPr>
        <p:spPr>
          <a:xfrm>
            <a:off x="541759" y="2869714"/>
            <a:ext cx="2022092" cy="720367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rgbClr val="01CBD8"/>
                </a:solidFill>
              </a:rPr>
              <a:t>Cycle de développement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D95ED440-A2D3-44C4-9AD2-4656988E3E18}"/>
              </a:ext>
            </a:extLst>
          </p:cNvPr>
          <p:cNvSpPr txBox="1">
            <a:spLocks/>
          </p:cNvSpPr>
          <p:nvPr/>
        </p:nvSpPr>
        <p:spPr>
          <a:xfrm>
            <a:off x="2782098" y="1330537"/>
            <a:ext cx="2266093" cy="1028143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F3AC"/>
                </a:solidFill>
              </a:rPr>
              <a:t>Intégration </a:t>
            </a:r>
            <a:r>
              <a:rPr lang="fr-FR" sz="2800" dirty="0">
                <a:solidFill>
                  <a:srgbClr val="00F3AC"/>
                </a:solidFill>
              </a:rPr>
              <a:t>continue</a:t>
            </a:r>
            <a:endParaRPr lang="fr-FR" sz="2400" dirty="0">
              <a:solidFill>
                <a:srgbClr val="00F3AC"/>
              </a:solidFill>
            </a:endParaRP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72B5171B-7136-4E51-8D6D-07B9AA3DA447}"/>
              </a:ext>
            </a:extLst>
          </p:cNvPr>
          <p:cNvSpPr txBox="1">
            <a:spLocks/>
          </p:cNvSpPr>
          <p:nvPr/>
        </p:nvSpPr>
        <p:spPr>
          <a:xfrm>
            <a:off x="9943306" y="2821505"/>
            <a:ext cx="1080120" cy="597256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FFFF"/>
                </a:solidFill>
              </a:rPr>
              <a:t>Scrum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F37AC2D4-0226-433A-B0EC-F61620965979}"/>
              </a:ext>
            </a:extLst>
          </p:cNvPr>
          <p:cNvSpPr txBox="1">
            <a:spLocks/>
          </p:cNvSpPr>
          <p:nvPr/>
        </p:nvSpPr>
        <p:spPr>
          <a:xfrm>
            <a:off x="8840860" y="2156012"/>
            <a:ext cx="1575239" cy="720367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FFFF"/>
                </a:solidFill>
              </a:rPr>
              <a:t>Agilité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122DE48-64F0-418C-8174-4E44D17E8C54}"/>
              </a:ext>
            </a:extLst>
          </p:cNvPr>
          <p:cNvSpPr txBox="1">
            <a:spLocks/>
          </p:cNvSpPr>
          <p:nvPr/>
        </p:nvSpPr>
        <p:spPr>
          <a:xfrm>
            <a:off x="783309" y="1742023"/>
            <a:ext cx="1885363" cy="781922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dirty="0"/>
              <a:t>Qualité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194D8E8B-0CC6-4D18-8B63-9021CF8A6AB4}"/>
              </a:ext>
            </a:extLst>
          </p:cNvPr>
          <p:cNvSpPr txBox="1">
            <a:spLocks/>
          </p:cNvSpPr>
          <p:nvPr/>
        </p:nvSpPr>
        <p:spPr>
          <a:xfrm>
            <a:off x="10021369" y="1454276"/>
            <a:ext cx="1575239" cy="720367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F3AC"/>
                </a:solidFill>
              </a:rPr>
              <a:t>DevOps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F8324ACA-11D4-4306-A420-08D9511E7FD5}"/>
              </a:ext>
            </a:extLst>
          </p:cNvPr>
          <p:cNvSpPr txBox="1">
            <a:spLocks/>
          </p:cNvSpPr>
          <p:nvPr/>
        </p:nvSpPr>
        <p:spPr>
          <a:xfrm>
            <a:off x="1021515" y="691930"/>
            <a:ext cx="2563061" cy="535701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Automatisation</a:t>
            </a:r>
          </a:p>
        </p:txBody>
      </p:sp>
      <p:sp>
        <p:nvSpPr>
          <p:cNvPr id="28" name="Espace réservé du texte 7">
            <a:extLst>
              <a:ext uri="{FF2B5EF4-FFF2-40B4-BE49-F238E27FC236}">
                <a16:creationId xmlns:a16="http://schemas.microsoft.com/office/drawing/2014/main" id="{BB7E3170-ED78-4DC8-9A72-312D27745828}"/>
              </a:ext>
            </a:extLst>
          </p:cNvPr>
          <p:cNvSpPr txBox="1">
            <a:spLocks/>
          </p:cNvSpPr>
          <p:nvPr/>
        </p:nvSpPr>
        <p:spPr>
          <a:xfrm>
            <a:off x="8503146" y="794836"/>
            <a:ext cx="2880320" cy="535701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>
                <a:solidFill>
                  <a:srgbClr val="00F3AC"/>
                </a:solidFill>
              </a:rPr>
              <a:t>Accompagnement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CE6AA7B9-575C-4F31-BC13-5BAB9F4E3FFF}"/>
              </a:ext>
            </a:extLst>
          </p:cNvPr>
          <p:cNvSpPr txBox="1">
            <a:spLocks/>
          </p:cNvSpPr>
          <p:nvPr/>
        </p:nvSpPr>
        <p:spPr>
          <a:xfrm>
            <a:off x="7417237" y="3000118"/>
            <a:ext cx="2880320" cy="504923"/>
          </a:xfrm>
          <a:prstGeom prst="rect">
            <a:avLst/>
          </a:prstGeom>
        </p:spPr>
        <p:txBody>
          <a:bodyPr vert="horz" wrap="square" lIns="0" tIns="180000" rIns="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Roboto Lt" pitchFamily="2" charset="0"/>
              <a:buNone/>
              <a:defRPr sz="1600" b="1" kern="1200" cap="none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987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524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71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905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4"/>
              </a:buClr>
              <a:buFont typeface="Roboto Black" panose="02000000000000000000" pitchFamily="2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rgbClr val="00F3AC"/>
                </a:solidFill>
              </a:rPr>
              <a:t>Formation</a:t>
            </a:r>
          </a:p>
        </p:txBody>
      </p:sp>
      <p:pic>
        <p:nvPicPr>
          <p:cNvPr id="30" name="Image 29" descr="Une image contenant personne, homme, verres, intérieur&#10;&#10;Description générée automatiquement">
            <a:extLst>
              <a:ext uri="{FF2B5EF4-FFF2-40B4-BE49-F238E27FC236}">
                <a16:creationId xmlns:a16="http://schemas.microsoft.com/office/drawing/2014/main" id="{6DD32611-8A8E-4A02-996B-6778C8F4F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750" y="1937795"/>
            <a:ext cx="1296144" cy="170226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07C68D-2377-4F44-BE2E-64822CF4F1E0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285304-210A-4EE5-A9AB-78DB9D4DD08B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2848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 descr="Une image contenant homme&#10;&#10;Description générée automatiquement">
            <a:extLst>
              <a:ext uri="{FF2B5EF4-FFF2-40B4-BE49-F238E27FC236}">
                <a16:creationId xmlns:a16="http://schemas.microsoft.com/office/drawing/2014/main" id="{41BC6509-44A8-48C9-A60D-F6C5508218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1136474" y="1136272"/>
            <a:ext cx="9919052" cy="5383235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D5EAA061-DCFF-4002-8367-10FCA423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917" y="1487861"/>
            <a:ext cx="1235966" cy="1235966"/>
          </a:xfrm>
          <a:prstGeom prst="rect">
            <a:avLst/>
          </a:prstGeom>
        </p:spPr>
      </p:pic>
      <p:sp>
        <p:nvSpPr>
          <p:cNvPr id="31" name="Title 2">
            <a:extLst>
              <a:ext uri="{FF2B5EF4-FFF2-40B4-BE49-F238E27FC236}">
                <a16:creationId xmlns:a16="http://schemas.microsoft.com/office/drawing/2014/main" id="{1E3FB5E1-093F-4015-BA16-C1B8B562080A}"/>
              </a:ext>
            </a:extLst>
          </p:cNvPr>
          <p:cNvSpPr txBox="1">
            <a:spLocks/>
          </p:cNvSpPr>
          <p:nvPr/>
        </p:nvSpPr>
        <p:spPr>
          <a:xfrm>
            <a:off x="609600" y="274638"/>
            <a:ext cx="10972800" cy="593464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cap="all" spc="1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GB" dirty="0"/>
              <a:t>AT INTERNET</a:t>
            </a:r>
          </a:p>
        </p:txBody>
      </p:sp>
      <p:sp>
        <p:nvSpPr>
          <p:cNvPr id="32" name="Subtitle 3">
            <a:extLst>
              <a:ext uri="{FF2B5EF4-FFF2-40B4-BE49-F238E27FC236}">
                <a16:creationId xmlns:a16="http://schemas.microsoft.com/office/drawing/2014/main" id="{FD1BAEB0-0AE6-4251-9626-05078762A132}"/>
              </a:ext>
            </a:extLst>
          </p:cNvPr>
          <p:cNvSpPr txBox="1">
            <a:spLocks/>
          </p:cNvSpPr>
          <p:nvPr/>
        </p:nvSpPr>
        <p:spPr>
          <a:xfrm>
            <a:off x="609600" y="788156"/>
            <a:ext cx="10972800" cy="7320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Lucida Grande"/>
              <a:buChar char="›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›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Lucida Grande"/>
              <a:buChar char="›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Courier New" charset="0"/>
              <a:buChar char="o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rgbClr val="26ABE2"/>
                </a:solidFill>
              </a:rPr>
              <a:t>Digital Analytics solutions</a:t>
            </a:r>
          </a:p>
          <a:p>
            <a:endParaRPr lang="en-GB" dirty="0"/>
          </a:p>
        </p:txBody>
      </p:sp>
      <p:pic>
        <p:nvPicPr>
          <p:cNvPr id="33" name="Picture 5">
            <a:extLst>
              <a:ext uri="{FF2B5EF4-FFF2-40B4-BE49-F238E27FC236}">
                <a16:creationId xmlns:a16="http://schemas.microsoft.com/office/drawing/2014/main" id="{868BC94F-822F-4CE8-B90F-F6457EF2D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250" y="4162444"/>
            <a:ext cx="1129300" cy="1129300"/>
          </a:xfrm>
          <a:prstGeom prst="rect">
            <a:avLst/>
          </a:prstGeom>
        </p:spPr>
      </p:pic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9A5C45DA-4251-4061-9F73-071AA540A3C9}"/>
              </a:ext>
            </a:extLst>
          </p:cNvPr>
          <p:cNvSpPr txBox="1">
            <a:spLocks/>
          </p:cNvSpPr>
          <p:nvPr/>
        </p:nvSpPr>
        <p:spPr>
          <a:xfrm>
            <a:off x="277368" y="1500452"/>
            <a:ext cx="5818632" cy="48364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Lucida Grande"/>
              <a:buChar char="›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Lucida Grande"/>
              <a:buChar char="›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Lucida Grande"/>
              <a:buChar char="›"/>
              <a:defRPr sz="16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charset="0"/>
              <a:buChar char="•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Courier New" charset="0"/>
              <a:buChar char="o"/>
              <a:defRPr sz="1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Solution française d’analyse d’audience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CACF8"/>
                </a:solidFill>
              </a:rPr>
              <a:t>Web, mobile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CACF8"/>
                </a:solidFill>
              </a:rPr>
              <a:t>Respect/protection des données personnelles</a:t>
            </a:r>
          </a:p>
          <a:p>
            <a:r>
              <a:rPr lang="fr-FR" dirty="0"/>
              <a:t>Leader mondial de l’analyse de données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CACF8"/>
                </a:solidFill>
              </a:rPr>
              <a:t>Forrester </a:t>
            </a:r>
            <a:r>
              <a:rPr lang="fr-FR" dirty="0" err="1">
                <a:solidFill>
                  <a:srgbClr val="0CACF8"/>
                </a:solidFill>
              </a:rPr>
              <a:t>wave</a:t>
            </a:r>
            <a:r>
              <a:rPr lang="fr-FR" dirty="0">
                <a:solidFill>
                  <a:srgbClr val="0CACF8"/>
                </a:solidFill>
              </a:rPr>
              <a:t> depuis 2009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CACF8"/>
                </a:solidFill>
              </a:rPr>
              <a:t>250 employés dans 6 pays</a:t>
            </a:r>
          </a:p>
          <a:p>
            <a:endParaRPr lang="fr-FR" dirty="0"/>
          </a:p>
          <a:p>
            <a:r>
              <a:rPr lang="fr-FR" dirty="0"/>
              <a:t>30 000 sites et applications mesurés</a:t>
            </a:r>
          </a:p>
          <a:p>
            <a:r>
              <a:rPr lang="fr-FR" dirty="0"/>
              <a:t>200 milliards d’appels serveurs traités par mois</a:t>
            </a:r>
          </a:p>
          <a:p>
            <a:endParaRPr lang="fr-FR" dirty="0"/>
          </a:p>
          <a:p>
            <a:r>
              <a:rPr lang="fr-FR" dirty="0"/>
              <a:t>Environnement technologique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CACF8"/>
                </a:solidFill>
              </a:rPr>
              <a:t>.Net / </a:t>
            </a:r>
            <a:r>
              <a:rPr lang="fr-FR" dirty="0" err="1">
                <a:solidFill>
                  <a:srgbClr val="0CACF8"/>
                </a:solidFill>
              </a:rPr>
              <a:t>nodeJS</a:t>
            </a:r>
            <a:r>
              <a:rPr lang="fr-FR" dirty="0">
                <a:solidFill>
                  <a:srgbClr val="0CACF8"/>
                </a:solidFill>
              </a:rPr>
              <a:t> / scala / go / java / python …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rgbClr val="0CACF8"/>
                </a:solidFill>
              </a:rPr>
              <a:t>Jenkins / </a:t>
            </a:r>
            <a:r>
              <a:rPr lang="fr-FR" dirty="0" err="1">
                <a:solidFill>
                  <a:srgbClr val="0CACF8"/>
                </a:solidFill>
              </a:rPr>
              <a:t>Gitlab</a:t>
            </a:r>
            <a:r>
              <a:rPr lang="fr-FR" dirty="0">
                <a:solidFill>
                  <a:srgbClr val="0CACF8"/>
                </a:solidFill>
              </a:rPr>
              <a:t> / </a:t>
            </a:r>
            <a:r>
              <a:rPr lang="fr-FR" dirty="0" err="1">
                <a:solidFill>
                  <a:srgbClr val="0CACF8"/>
                </a:solidFill>
              </a:rPr>
              <a:t>Kubernetes</a:t>
            </a:r>
            <a:r>
              <a:rPr lang="fr-FR" dirty="0">
                <a:solidFill>
                  <a:srgbClr val="0CACF8"/>
                </a:solidFill>
              </a:rPr>
              <a:t> / Docker / </a:t>
            </a:r>
            <a:r>
              <a:rPr lang="fr-FR" dirty="0" err="1">
                <a:solidFill>
                  <a:srgbClr val="0CACF8"/>
                </a:solidFill>
              </a:rPr>
              <a:t>Snowflake</a:t>
            </a:r>
            <a:r>
              <a:rPr lang="fr-FR" dirty="0">
                <a:solidFill>
                  <a:srgbClr val="0CACF8"/>
                </a:solidFill>
              </a:rPr>
              <a:t> …</a:t>
            </a:r>
          </a:p>
        </p:txBody>
      </p:sp>
      <p:pic>
        <p:nvPicPr>
          <p:cNvPr id="38" name="Image 37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2103063F-360B-4A5A-87A4-02E10A790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130" y="3075416"/>
            <a:ext cx="1899540" cy="661166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D7C7DF07-CBE0-49FF-A0A5-2E26EF477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647" y="1704975"/>
            <a:ext cx="34480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221D-2A7F-534A-9CC7-A5C71421A9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L’intégration continue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E0DB1-F432-D048-A1E4-00C0D58427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DEFINITION, PRINCIPES, OBJECTIFS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99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1" y="241565"/>
            <a:ext cx="10972800" cy="593464"/>
          </a:xfrm>
        </p:spPr>
        <p:txBody>
          <a:bodyPr/>
          <a:lstStyle/>
          <a:p>
            <a:r>
              <a:rPr lang="en-GB" dirty="0"/>
              <a:t>L’intégration continue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GB" dirty="0"/>
              <a:t>Définition et objectifs</a:t>
            </a:r>
          </a:p>
          <a:p>
            <a:endParaRPr lang="en-GB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067F99C7-FA72-415C-A337-82E1D28BE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5768" y="1387508"/>
            <a:ext cx="9308592" cy="126352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sz="2400" i="1" dirty="0">
                <a:solidFill>
                  <a:srgbClr val="0070C0"/>
                </a:solidFill>
              </a:rPr>
              <a:t>« Intégration continue : </a:t>
            </a:r>
            <a:r>
              <a:rPr lang="fr-FR" sz="2400" b="1" i="1" dirty="0">
                <a:solidFill>
                  <a:srgbClr val="0070C0"/>
                </a:solidFill>
              </a:rPr>
              <a:t>ensemble de pratiques </a:t>
            </a:r>
            <a:r>
              <a:rPr lang="fr-FR" sz="2400" i="1" dirty="0">
                <a:solidFill>
                  <a:srgbClr val="0070C0"/>
                </a:solidFill>
              </a:rPr>
              <a:t>utilisées en génie logiciel consistant à </a:t>
            </a:r>
            <a:r>
              <a:rPr lang="fr-FR" sz="2400" b="1" i="1" dirty="0">
                <a:solidFill>
                  <a:srgbClr val="0070C0"/>
                </a:solidFill>
              </a:rPr>
              <a:t>vérifier à chaque modification de code source</a:t>
            </a:r>
            <a:r>
              <a:rPr lang="fr-FR" sz="2400" i="1" dirty="0">
                <a:solidFill>
                  <a:srgbClr val="0070C0"/>
                </a:solidFill>
              </a:rPr>
              <a:t> que le résultat des modifications ne produit </a:t>
            </a:r>
            <a:r>
              <a:rPr lang="fr-FR" sz="2400" b="1" i="1" dirty="0">
                <a:solidFill>
                  <a:srgbClr val="0070C0"/>
                </a:solidFill>
              </a:rPr>
              <a:t>pas de régression dans l'application </a:t>
            </a:r>
            <a:r>
              <a:rPr lang="fr-FR" sz="2400" i="1" dirty="0">
                <a:solidFill>
                  <a:srgbClr val="0070C0"/>
                </a:solidFill>
              </a:rPr>
              <a:t>développée. » </a:t>
            </a:r>
            <a:r>
              <a:rPr lang="fr-FR" sz="1600" i="1" dirty="0">
                <a:solidFill>
                  <a:srgbClr val="0070C0"/>
                </a:solidFill>
              </a:rPr>
              <a:t>(Wikipédia)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4088253-41C3-42B7-A0C2-0C6C20AAAB3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304" y="1069284"/>
            <a:ext cx="2261872" cy="1899972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352FEBCE-E1B2-4F11-A3F6-4577CC515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6513952"/>
              </p:ext>
            </p:extLst>
          </p:nvPr>
        </p:nvGraphicFramePr>
        <p:xfrm>
          <a:off x="5759575" y="3346466"/>
          <a:ext cx="5421378" cy="73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9A56848-3BB0-4A14-9CBD-2CB172E633F7}"/>
              </a:ext>
            </a:extLst>
          </p:cNvPr>
          <p:cNvSpPr/>
          <p:nvPr/>
        </p:nvSpPr>
        <p:spPr>
          <a:xfrm>
            <a:off x="80644" y="3047124"/>
            <a:ext cx="4439612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Automatiser les compilations</a:t>
            </a: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Rendre facilement disponible le dernier exécutable</a:t>
            </a: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Assurer une bonne couverture de tests</a:t>
            </a: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Automatiser les tests</a:t>
            </a: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Automatiser les déploiements</a:t>
            </a: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Donner de la visibilité à tous sur l’état de la solution</a:t>
            </a: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…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28A2FC3A-F1BA-40ED-886B-46955CF43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329325"/>
              </p:ext>
            </p:extLst>
          </p:nvPr>
        </p:nvGraphicFramePr>
        <p:xfrm>
          <a:off x="4972684" y="4280956"/>
          <a:ext cx="6833872" cy="96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22" name="Groupe 21">
            <a:extLst>
              <a:ext uri="{FF2B5EF4-FFF2-40B4-BE49-F238E27FC236}">
                <a16:creationId xmlns:a16="http://schemas.microsoft.com/office/drawing/2014/main" id="{12A6ECA6-49BE-47C8-9E98-964D0A29D26C}"/>
              </a:ext>
            </a:extLst>
          </p:cNvPr>
          <p:cNvGrpSpPr/>
          <p:nvPr/>
        </p:nvGrpSpPr>
        <p:grpSpPr>
          <a:xfrm>
            <a:off x="4972684" y="5078112"/>
            <a:ext cx="970219" cy="369332"/>
            <a:chOff x="5277484" y="4870061"/>
            <a:chExt cx="970219" cy="3693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814F65C-5B6E-4585-BFF5-44CD44457016}"/>
                </a:ext>
              </a:extLst>
            </p:cNvPr>
            <p:cNvSpPr/>
            <p:nvPr/>
          </p:nvSpPr>
          <p:spPr>
            <a:xfrm>
              <a:off x="5509060" y="4870061"/>
              <a:ext cx="73864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b="1" cap="none" spc="0" dirty="0">
                  <a:ln w="22225">
                    <a:noFill/>
                    <a:prstDash val="solid"/>
                  </a:ln>
                  <a:solidFill>
                    <a:schemeClr val="tx2"/>
                  </a:solidFill>
                  <a:effectLst/>
                </a:rPr>
                <a:t>Auto</a:t>
              </a: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2BF0DFF1-659D-4D95-89C2-FD7E99875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7484" y="4926532"/>
              <a:ext cx="306934" cy="243272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5A0CE37-F6FD-4408-ACD9-C12401B5D893}"/>
              </a:ext>
            </a:extLst>
          </p:cNvPr>
          <p:cNvGrpSpPr/>
          <p:nvPr/>
        </p:nvGrpSpPr>
        <p:grpSpPr>
          <a:xfrm>
            <a:off x="6163755" y="5098780"/>
            <a:ext cx="970219" cy="369332"/>
            <a:chOff x="5277484" y="4870061"/>
            <a:chExt cx="970219" cy="3693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9AD929-FD06-480A-ADB9-05B5BDD12320}"/>
                </a:ext>
              </a:extLst>
            </p:cNvPr>
            <p:cNvSpPr/>
            <p:nvPr/>
          </p:nvSpPr>
          <p:spPr>
            <a:xfrm>
              <a:off x="5509060" y="4870061"/>
              <a:ext cx="73864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b="1" cap="none" spc="0" dirty="0">
                  <a:ln w="22225">
                    <a:noFill/>
                    <a:prstDash val="solid"/>
                  </a:ln>
                  <a:solidFill>
                    <a:schemeClr val="tx2"/>
                  </a:solidFill>
                  <a:effectLst/>
                </a:rPr>
                <a:t>Auto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DF736C0-36E0-454D-9E9C-938F80BEE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7484" y="4926532"/>
              <a:ext cx="306934" cy="243272"/>
            </a:xfrm>
            <a:prstGeom prst="rect">
              <a:avLst/>
            </a:prstGeom>
          </p:spPr>
        </p:pic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96808C3-88F9-4906-B638-8F67933BD88A}"/>
              </a:ext>
            </a:extLst>
          </p:cNvPr>
          <p:cNvGrpSpPr/>
          <p:nvPr/>
        </p:nvGrpSpPr>
        <p:grpSpPr>
          <a:xfrm>
            <a:off x="7332942" y="5092221"/>
            <a:ext cx="970219" cy="369332"/>
            <a:chOff x="5277484" y="4870061"/>
            <a:chExt cx="970219" cy="36933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D37D6A-DAA1-491B-91B1-CC7CFB4A2309}"/>
                </a:ext>
              </a:extLst>
            </p:cNvPr>
            <p:cNvSpPr/>
            <p:nvPr/>
          </p:nvSpPr>
          <p:spPr>
            <a:xfrm>
              <a:off x="5509060" y="4870061"/>
              <a:ext cx="73864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b="1" cap="none" spc="0" dirty="0">
                  <a:ln w="22225">
                    <a:noFill/>
                    <a:prstDash val="solid"/>
                  </a:ln>
                  <a:solidFill>
                    <a:schemeClr val="tx2"/>
                  </a:solidFill>
                  <a:effectLst/>
                </a:rPr>
                <a:t>Auto</a:t>
              </a: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BF4C6856-63F7-4E13-B59F-E7D689C7E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7484" y="4926532"/>
              <a:ext cx="306934" cy="243272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7D3BF51-071D-4101-9B58-01A5B30B47A5}"/>
              </a:ext>
            </a:extLst>
          </p:cNvPr>
          <p:cNvGrpSpPr/>
          <p:nvPr/>
        </p:nvGrpSpPr>
        <p:grpSpPr>
          <a:xfrm>
            <a:off x="8490903" y="5076313"/>
            <a:ext cx="970219" cy="369332"/>
            <a:chOff x="5277484" y="4870061"/>
            <a:chExt cx="970219" cy="3693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0064442-3567-4768-B0A4-9FD3B1BD46AB}"/>
                </a:ext>
              </a:extLst>
            </p:cNvPr>
            <p:cNvSpPr/>
            <p:nvPr/>
          </p:nvSpPr>
          <p:spPr>
            <a:xfrm>
              <a:off x="5509060" y="4870061"/>
              <a:ext cx="73864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b="1" cap="none" spc="0" dirty="0">
                  <a:ln w="22225">
                    <a:noFill/>
                    <a:prstDash val="solid"/>
                  </a:ln>
                  <a:solidFill>
                    <a:schemeClr val="tx2"/>
                  </a:solidFill>
                  <a:effectLst/>
                </a:rPr>
                <a:t>Auto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073A98CC-7E04-4631-B833-5743F9CC1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7484" y="4926532"/>
              <a:ext cx="306934" cy="243272"/>
            </a:xfrm>
            <a:prstGeom prst="rect">
              <a:avLst/>
            </a:prstGeom>
          </p:spPr>
        </p:pic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B15EF15-5E27-469F-B573-4F51729AE79F}"/>
              </a:ext>
            </a:extLst>
          </p:cNvPr>
          <p:cNvGrpSpPr/>
          <p:nvPr/>
        </p:nvGrpSpPr>
        <p:grpSpPr>
          <a:xfrm>
            <a:off x="9692698" y="5101160"/>
            <a:ext cx="970219" cy="369332"/>
            <a:chOff x="5277484" y="4870061"/>
            <a:chExt cx="970219" cy="3693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BA8F73-3BFA-4B39-8255-CA533702A71D}"/>
                </a:ext>
              </a:extLst>
            </p:cNvPr>
            <p:cNvSpPr/>
            <p:nvPr/>
          </p:nvSpPr>
          <p:spPr>
            <a:xfrm>
              <a:off x="5509060" y="4870061"/>
              <a:ext cx="73864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b="1" cap="none" spc="0" dirty="0">
                  <a:ln w="22225">
                    <a:noFill/>
                    <a:prstDash val="solid"/>
                  </a:ln>
                  <a:solidFill>
                    <a:schemeClr val="tx2"/>
                  </a:solidFill>
                  <a:effectLst/>
                </a:rPr>
                <a:t>Auto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8C8CF5E1-7DC6-4901-BA8F-BEF4FA1E6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7484" y="4926532"/>
              <a:ext cx="306934" cy="243272"/>
            </a:xfrm>
            <a:prstGeom prst="rect">
              <a:avLst/>
            </a:prstGeom>
          </p:spPr>
        </p:pic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44844D81-B228-4019-A2AB-E070FBD2F3C5}"/>
              </a:ext>
            </a:extLst>
          </p:cNvPr>
          <p:cNvGrpSpPr/>
          <p:nvPr/>
        </p:nvGrpSpPr>
        <p:grpSpPr>
          <a:xfrm>
            <a:off x="10882828" y="5092221"/>
            <a:ext cx="970219" cy="369332"/>
            <a:chOff x="5277484" y="4870061"/>
            <a:chExt cx="970219" cy="36933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E3A156-D6D7-437D-9E5C-6ECDB08FB3C9}"/>
                </a:ext>
              </a:extLst>
            </p:cNvPr>
            <p:cNvSpPr/>
            <p:nvPr/>
          </p:nvSpPr>
          <p:spPr>
            <a:xfrm>
              <a:off x="5509060" y="4870061"/>
              <a:ext cx="738643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r-FR" b="1" cap="none" spc="0" dirty="0">
                  <a:ln w="22225">
                    <a:noFill/>
                    <a:prstDash val="solid"/>
                  </a:ln>
                  <a:solidFill>
                    <a:schemeClr val="tx2"/>
                  </a:solidFill>
                  <a:effectLst/>
                </a:rPr>
                <a:t>Auto</a:t>
              </a: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8F1571AF-1270-4C52-AD1F-98B02F1A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77484" y="4926532"/>
              <a:ext cx="306934" cy="24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41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FD0E176-375D-4F3D-8270-8BB322ED02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396D9F-21EF-44C1-B78C-866F379C1D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42B950-36EC-4903-8B1A-930077563D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Graphic spid="7" grpId="0" uiExpand="1">
        <p:bldSub>
          <a:bldDgm bld="one"/>
        </p:bldSub>
      </p:bldGraphic>
      <p:bldP spid="8" grpId="0"/>
      <p:bldGraphic spid="9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continue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GB" dirty="0"/>
              <a:t>Grands principes</a:t>
            </a:r>
          </a:p>
          <a:p>
            <a:endParaRPr lang="en-GB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A060B1C-32B1-4E76-B9DB-9A6BD6ABD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1313749"/>
            <a:ext cx="8696325" cy="50006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35BFAC-3C32-4109-A956-FC299BC019A2}"/>
              </a:ext>
            </a:extLst>
          </p:cNvPr>
          <p:cNvSpPr/>
          <p:nvPr/>
        </p:nvSpPr>
        <p:spPr>
          <a:xfrm>
            <a:off x="8982456" y="1393678"/>
            <a:ext cx="3163824" cy="430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Source code : « Build once »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CACF8"/>
                </a:solidFill>
                <a:latin typeface="Calibri" charset="0"/>
                <a:cs typeface="Calibri" charset="0"/>
              </a:rPr>
              <a:t>« Ne pas reconstruire le livrable si le code source n’a pas changé »</a:t>
            </a:r>
          </a:p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Artifacts : « Promotion »</a:t>
            </a:r>
          </a:p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	</a:t>
            </a:r>
            <a:r>
              <a:rPr lang="fr-FR" dirty="0">
                <a:solidFill>
                  <a:srgbClr val="0CACF8"/>
                </a:solidFill>
                <a:latin typeface="Calibri" charset="0"/>
                <a:cs typeface="Calibri" charset="0"/>
              </a:rPr>
              <a:t>« Un même livrable peut 	être déployé sur différents 	environnements »</a:t>
            </a:r>
          </a:p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Environnements : « Test »</a:t>
            </a:r>
          </a:p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CACF8"/>
                </a:solidFill>
                <a:latin typeface="Calibri" charset="0"/>
                <a:cs typeface="Calibri" charset="0"/>
              </a:rPr>
              <a:t>	« Déployer en interne pour 	effectuer différents tests 	avant de mettre en 	production »</a:t>
            </a:r>
          </a:p>
          <a:p>
            <a:pPr lvl="0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SSOT, DRY, KISS, YAGNI etc…</a:t>
            </a:r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61BA89EC-1A28-4EF6-88CA-CADCFA6B8672}"/>
              </a:ext>
            </a:extLst>
          </p:cNvPr>
          <p:cNvSpPr/>
          <p:nvPr/>
        </p:nvSpPr>
        <p:spPr>
          <a:xfrm>
            <a:off x="118872" y="3648138"/>
            <a:ext cx="8723376" cy="1252728"/>
          </a:xfrm>
          <a:custGeom>
            <a:avLst/>
            <a:gdLst>
              <a:gd name="connsiteX0" fmla="*/ 36576 w 8723376"/>
              <a:gd name="connsiteY0" fmla="*/ 0 h 1252728"/>
              <a:gd name="connsiteX1" fmla="*/ 896112 w 8723376"/>
              <a:gd name="connsiteY1" fmla="*/ 0 h 1252728"/>
              <a:gd name="connsiteX2" fmla="*/ 896112 w 8723376"/>
              <a:gd name="connsiteY2" fmla="*/ 969264 h 1252728"/>
              <a:gd name="connsiteX3" fmla="*/ 8723376 w 8723376"/>
              <a:gd name="connsiteY3" fmla="*/ 886968 h 1252728"/>
              <a:gd name="connsiteX4" fmla="*/ 8714232 w 8723376"/>
              <a:gd name="connsiteY4" fmla="*/ 1133856 h 1252728"/>
              <a:gd name="connsiteX5" fmla="*/ 0 w 8723376"/>
              <a:gd name="connsiteY5" fmla="*/ 1252728 h 1252728"/>
              <a:gd name="connsiteX6" fmla="*/ 36576 w 8723376"/>
              <a:gd name="connsiteY6" fmla="*/ 0 h 1252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23376" h="1252728">
                <a:moveTo>
                  <a:pt x="36576" y="0"/>
                </a:moveTo>
                <a:lnTo>
                  <a:pt x="896112" y="0"/>
                </a:lnTo>
                <a:lnTo>
                  <a:pt x="896112" y="969264"/>
                </a:lnTo>
                <a:lnTo>
                  <a:pt x="8723376" y="886968"/>
                </a:lnTo>
                <a:lnTo>
                  <a:pt x="8714232" y="1133856"/>
                </a:lnTo>
                <a:lnTo>
                  <a:pt x="0" y="1252728"/>
                </a:lnTo>
                <a:lnTo>
                  <a:pt x="365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E3615C97-D359-4AFE-AB6C-A9828AA5411C}"/>
              </a:ext>
            </a:extLst>
          </p:cNvPr>
          <p:cNvSpPr/>
          <p:nvPr/>
        </p:nvSpPr>
        <p:spPr>
          <a:xfrm>
            <a:off x="118872" y="4779415"/>
            <a:ext cx="8723376" cy="1609344"/>
          </a:xfrm>
          <a:custGeom>
            <a:avLst/>
            <a:gdLst>
              <a:gd name="connsiteX0" fmla="*/ 0 w 8723376"/>
              <a:gd name="connsiteY0" fmla="*/ 118872 h 1609344"/>
              <a:gd name="connsiteX1" fmla="*/ 8723376 w 8723376"/>
              <a:gd name="connsiteY1" fmla="*/ 0 h 1609344"/>
              <a:gd name="connsiteX2" fmla="*/ 8705088 w 8723376"/>
              <a:gd name="connsiteY2" fmla="*/ 1600200 h 1609344"/>
              <a:gd name="connsiteX3" fmla="*/ 27432 w 8723376"/>
              <a:gd name="connsiteY3" fmla="*/ 1609344 h 1609344"/>
              <a:gd name="connsiteX4" fmla="*/ 0 w 8723376"/>
              <a:gd name="connsiteY4" fmla="*/ 118872 h 160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23376" h="1609344">
                <a:moveTo>
                  <a:pt x="0" y="118872"/>
                </a:moveTo>
                <a:lnTo>
                  <a:pt x="8723376" y="0"/>
                </a:lnTo>
                <a:lnTo>
                  <a:pt x="8705088" y="1600200"/>
                </a:lnTo>
                <a:lnTo>
                  <a:pt x="27432" y="1609344"/>
                </a:lnTo>
                <a:lnTo>
                  <a:pt x="0" y="1188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4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5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L’intégration continue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en-GB" dirty="0"/>
              <a:t>La </a:t>
            </a:r>
            <a:r>
              <a:rPr lang="en-GB" dirty="0" err="1"/>
              <a:t>vraie</a:t>
            </a:r>
            <a:r>
              <a:rPr lang="en-GB" dirty="0"/>
              <a:t> vie (AT Internet en 2015)</a:t>
            </a:r>
          </a:p>
          <a:p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219215-EF7E-4C15-9408-469A6BB11E7B}"/>
              </a:ext>
            </a:extLst>
          </p:cNvPr>
          <p:cNvSpPr/>
          <p:nvPr/>
        </p:nvSpPr>
        <p:spPr>
          <a:xfrm>
            <a:off x="6562346" y="1625252"/>
            <a:ext cx="5351846" cy="502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6 personnes pendant 8h pour une release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Opérations manuelles, stress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Interruption de service, surveillance des logs etc…</a:t>
            </a:r>
          </a:p>
          <a:p>
            <a:pPr marL="34290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Quelques jours de fixes post-release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 err="1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Task</a:t>
            </a:r>
            <a:r>
              <a:rPr lang="fr-FR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 force</a:t>
            </a:r>
          </a:p>
          <a:p>
            <a:pPr marL="34290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Intégration big-bang en préprod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2 semaines prévues : on freeze tout !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Une release seulement toutes les 6 semaines</a:t>
            </a:r>
          </a:p>
          <a:p>
            <a:pPr marL="34290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Validations tardives et groupées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34 stories d’un coup</a:t>
            </a:r>
          </a:p>
          <a:p>
            <a:pPr marL="34290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Tests de non régression manuels</a:t>
            </a:r>
          </a:p>
          <a:p>
            <a:pPr marL="34290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Rollbacks et nombreuses relivraisons</a:t>
            </a:r>
          </a:p>
          <a:p>
            <a:pPr marL="34290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r>
              <a:rPr lang="fr-FR" dirty="0">
                <a:solidFill>
                  <a:srgbClr val="07244B"/>
                </a:solidFill>
                <a:latin typeface="Calibri" charset="0"/>
                <a:cs typeface="Calibri" charset="0"/>
              </a:rPr>
              <a:t>Forte exploitation</a:t>
            </a:r>
          </a:p>
          <a:p>
            <a:pPr lvl="1">
              <a:spcBef>
                <a:spcPct val="20000"/>
              </a:spcBef>
              <a:buClr>
                <a:srgbClr val="045B99"/>
              </a:buClr>
              <a:buSzPct val="90000"/>
            </a:pPr>
            <a:r>
              <a:rPr lang="fr-FR" dirty="0">
                <a:solidFill>
                  <a:srgbClr val="26ABE2"/>
                </a:solidFill>
                <a:latin typeface="Calibri" charset="0"/>
                <a:ea typeface="Calibri" charset="0"/>
                <a:cs typeface="Calibri" charset="0"/>
              </a:rPr>
              <a:t>Environ 30% du temps des équipes</a:t>
            </a:r>
          </a:p>
          <a:p>
            <a:pPr marL="342900" lvl="0" indent="-342900">
              <a:spcBef>
                <a:spcPct val="20000"/>
              </a:spcBef>
              <a:buClr>
                <a:srgbClr val="045B99"/>
              </a:buClr>
              <a:buSzPct val="90000"/>
              <a:buFont typeface="Lucida Grande"/>
              <a:buChar char="›"/>
            </a:pPr>
            <a:endParaRPr lang="fr-FR" dirty="0">
              <a:solidFill>
                <a:srgbClr val="0724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9327AC-4C8F-4FA2-8FA1-93CA558C4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268" y="3072698"/>
            <a:ext cx="2213739" cy="1447445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07AB3C-68EC-43F6-BA4B-47CDE896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21" y="4942020"/>
            <a:ext cx="2566983" cy="134461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5E5ACB-675D-4DA7-989F-07EB1F608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149" y="3702470"/>
            <a:ext cx="1442489" cy="1447446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B0C71EA-DD85-4EF3-BC95-28D83C39D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09" y="1187556"/>
            <a:ext cx="2490467" cy="13906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A7F3E8-DA8F-4A2A-B649-47624C081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809" y="761335"/>
            <a:ext cx="2641423" cy="2061331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Image 13" descr="Une image contenant carte, dessin&#10;&#10;Description générée automatiquement">
            <a:extLst>
              <a:ext uri="{FF2B5EF4-FFF2-40B4-BE49-F238E27FC236}">
                <a16:creationId xmlns:a16="http://schemas.microsoft.com/office/drawing/2014/main" id="{4BF77B0A-FAA4-4586-AFEC-B524901D8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5705" y="5141418"/>
            <a:ext cx="1629860" cy="162986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872EC06-0F7F-4054-825D-3AEF883274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2417" y="1597813"/>
            <a:ext cx="2458138" cy="13230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E12E929-3DB8-475A-8099-298589BF1F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809" y="3024328"/>
            <a:ext cx="1708997" cy="171603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56CE3177-28CB-4C8B-8901-6C7602CB10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2480" y="2656602"/>
            <a:ext cx="5521711" cy="353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3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heme/theme1.xml><?xml version="1.0" encoding="utf-8"?>
<a:theme xmlns:a="http://schemas.openxmlformats.org/drawingml/2006/main" name="Thème Office">
  <a:themeElements>
    <a:clrScheme name="AT Internet 2014">
      <a:dk1>
        <a:srgbClr val="07244B"/>
      </a:dk1>
      <a:lt1>
        <a:sysClr val="window" lastClr="FFFFFF"/>
      </a:lt1>
      <a:dk2>
        <a:srgbClr val="1F497D"/>
      </a:dk2>
      <a:lt2>
        <a:srgbClr val="EEECE1"/>
      </a:lt2>
      <a:accent1>
        <a:srgbClr val="045B99"/>
      </a:accent1>
      <a:accent2>
        <a:srgbClr val="00A2E3"/>
      </a:accent2>
      <a:accent3>
        <a:srgbClr val="00CED4"/>
      </a:accent3>
      <a:accent4>
        <a:srgbClr val="00F3AC"/>
      </a:accent4>
      <a:accent5>
        <a:srgbClr val="0D6BA3"/>
      </a:accent5>
      <a:accent6>
        <a:srgbClr val="129195"/>
      </a:accent6>
      <a:hlink>
        <a:srgbClr val="00A2E3"/>
      </a:hlink>
      <a:folHlink>
        <a:srgbClr val="00A2E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E658FC25D01F4D8FB53BBA2A11C179" ma:contentTypeVersion="10" ma:contentTypeDescription="Crée un document." ma:contentTypeScope="" ma:versionID="e908b6165082cce298582f3f3316352d">
  <xsd:schema xmlns:xsd="http://www.w3.org/2001/XMLSchema" xmlns:xs="http://www.w3.org/2001/XMLSchema" xmlns:p="http://schemas.microsoft.com/office/2006/metadata/properties" xmlns:ns3="38d1f130-fe15-4f8f-aec0-515370dc5cc6" xmlns:ns4="f66d4e78-ae5d-409b-9b0b-228e40a82954" targetNamespace="http://schemas.microsoft.com/office/2006/metadata/properties" ma:root="true" ma:fieldsID="c8a8ff55e0d812b21e9e7ffd0110f3be" ns3:_="" ns4:_="">
    <xsd:import namespace="38d1f130-fe15-4f8f-aec0-515370dc5cc6"/>
    <xsd:import namespace="f66d4e78-ae5d-409b-9b0b-228e40a8295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1f130-fe15-4f8f-aec0-515370dc5cc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6d4e78-ae5d-409b-9b0b-228e40a829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528EDB-1BD6-48D6-BE61-27800369B3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d1f130-fe15-4f8f-aec0-515370dc5cc6"/>
    <ds:schemaRef ds:uri="f66d4e78-ae5d-409b-9b0b-228e40a829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86B407-56AD-44D2-AC96-C0ED2A890F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60515D-B5CD-4390-8994-3EBE0B7A2FB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3105</TotalTime>
  <Words>1258</Words>
  <Application>Microsoft Office PowerPoint</Application>
  <PresentationFormat>Grand écran</PresentationFormat>
  <Paragraphs>630</Paragraphs>
  <Slides>36</Slides>
  <Notes>1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Georgia</vt:lpstr>
      <vt:lpstr>Lucida Grande</vt:lpstr>
      <vt:lpstr>Roboto Lt</vt:lpstr>
      <vt:lpstr>Wingdings</vt:lpstr>
      <vt:lpstr>Thème Office</vt:lpstr>
      <vt:lpstr>Conception personnalisée</vt:lpstr>
      <vt:lpstr>L’intégration (dis)continue</vt:lpstr>
      <vt:lpstr>Présentation PowerPoint</vt:lpstr>
      <vt:lpstr>SOMMAIRE</vt:lpstr>
      <vt:lpstr>Présentation PowerPoint</vt:lpstr>
      <vt:lpstr>Présentation PowerPoint</vt:lpstr>
      <vt:lpstr>L’intégration continue</vt:lpstr>
      <vt:lpstr>L’intégration continue</vt:lpstr>
      <vt:lpstr>L’intégration continue</vt:lpstr>
      <vt:lpstr>L’intégration continue</vt:lpstr>
      <vt:lpstr>ALLER VERS L’AUTOMATISATION</vt:lpstr>
      <vt:lpstr>ALLER VERS L’AUTOMATISATION</vt:lpstr>
      <vt:lpstr>ALLER VERS L’AUTOMATISATION</vt:lpstr>
      <vt:lpstr>ALLER VERS L’AUTOMATISATION</vt:lpstr>
      <vt:lpstr>ALLER VERS L’AUTOMATISATION</vt:lpstr>
      <vt:lpstr>ALLER VERS L’AUTOMATISATION</vt:lpstr>
      <vt:lpstr>ALLER VERS L’AUTOMATISATION</vt:lpstr>
      <vt:lpstr>ALLER VERS L’AUTOMATISATION</vt:lpstr>
      <vt:lpstr>ALLER VERS L’AUTOMATISATION</vt:lpstr>
      <vt:lpstr>ALLER VERS L’AUTOMATISATION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L’intégration Discontinue</vt:lpstr>
      <vt:lpstr>Merci à vous / des questions ?</vt:lpstr>
      <vt:lpstr>L’intégration Discontinue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Fillon | AT Internet</dc:creator>
  <cp:lastModifiedBy>Alexandre Aubert | AT Internet</cp:lastModifiedBy>
  <cp:revision>6</cp:revision>
  <dcterms:modified xsi:type="dcterms:W3CDTF">2019-10-30T19:44:53Z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0x010100F8E658FC25D01F4D8FB53BBA2A11C179</vt:lpwstr>
  </property>
  <property fmtid="{D5CDD505-2E9C-101B-9397-08002B2CF9AE}" pid="3" name="AuthorIds_UIVersion_3584">
    <vt:lpwstr>296</vt:lpwstr>
  </property>
  <property fmtid="{D5CDD505-2E9C-101B-9397-08002B2CF9AE}" pid="4" name="AuthorIds_UIVersion_5120">
    <vt:lpwstr>296</vt:lpwstr>
  </property>
</Properties>
</file>